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38"/>
  </p:notesMasterIdLst>
  <p:sldIdLst>
    <p:sldId id="2940" r:id="rId3"/>
    <p:sldId id="853" r:id="rId4"/>
    <p:sldId id="2951" r:id="rId5"/>
    <p:sldId id="635" r:id="rId6"/>
    <p:sldId id="2142533473" r:id="rId7"/>
    <p:sldId id="3377" r:id="rId8"/>
    <p:sldId id="3378" r:id="rId9"/>
    <p:sldId id="5387" r:id="rId10"/>
    <p:sldId id="3376" r:id="rId11"/>
    <p:sldId id="2142533444" r:id="rId12"/>
    <p:sldId id="916" r:id="rId13"/>
    <p:sldId id="617" r:id="rId14"/>
    <p:sldId id="2972" r:id="rId15"/>
    <p:sldId id="2941" r:id="rId16"/>
    <p:sldId id="646" r:id="rId17"/>
    <p:sldId id="648" r:id="rId18"/>
    <p:sldId id="256" r:id="rId19"/>
    <p:sldId id="257" r:id="rId20"/>
    <p:sldId id="3365" r:id="rId21"/>
    <p:sldId id="532" r:id="rId22"/>
    <p:sldId id="294" r:id="rId23"/>
    <p:sldId id="3371" r:id="rId24"/>
    <p:sldId id="3362" r:id="rId25"/>
    <p:sldId id="3363" r:id="rId26"/>
    <p:sldId id="3373" r:id="rId27"/>
    <p:sldId id="3375" r:id="rId28"/>
    <p:sldId id="2142533474" r:id="rId29"/>
    <p:sldId id="271" r:id="rId30"/>
    <p:sldId id="261" r:id="rId31"/>
    <p:sldId id="1001" r:id="rId32"/>
    <p:sldId id="282" r:id="rId33"/>
    <p:sldId id="918" r:id="rId34"/>
    <p:sldId id="2142533469" r:id="rId35"/>
    <p:sldId id="2142533470" r:id="rId36"/>
    <p:sldId id="2142533472"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wis, Adrian" initials="LA" lastIdx="1" clrIdx="0">
    <p:extLst>
      <p:ext uri="{19B8F6BF-5375-455C-9EA6-DF929625EA0E}">
        <p15:presenceInfo xmlns:p15="http://schemas.microsoft.com/office/powerpoint/2012/main" userId="S::lewis.adrian@vimn.com::abb6fa5e-7c44-450c-8fa1-149bd24fd3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DD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E9E2A9-0569-46E3-A440-D1CEAB2D80BB}" v="14" dt="2021-10-18T10:59:44.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84076" autoAdjust="0"/>
  </p:normalViewPr>
  <p:slideViewPr>
    <p:cSldViewPr snapToGrid="0">
      <p:cViewPr varScale="1">
        <p:scale>
          <a:sx n="56" d="100"/>
          <a:sy n="56" d="100"/>
        </p:scale>
        <p:origin x="992" y="48"/>
      </p:cViewPr>
      <p:guideLst/>
    </p:cSldViewPr>
  </p:slideViewPr>
  <p:notesTextViewPr>
    <p:cViewPr>
      <p:scale>
        <a:sx n="3" d="2"/>
        <a:sy n="3" d="2"/>
      </p:scale>
      <p:origin x="0" y="0"/>
    </p:cViewPr>
  </p:notesTextViewPr>
  <p:notesViewPr>
    <p:cSldViewPr snapToGrid="0" showGuide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toit, Jerôme" userId="47c0bee8-93c9-490a-99c1-d888270969b8" providerId="ADAL" clId="{BFE9E2A9-0569-46E3-A440-D1CEAB2D80BB}"/>
    <pc:docChg chg="custSel addSld delSld modSld">
      <pc:chgData name="Dutoit, Jerôme" userId="47c0bee8-93c9-490a-99c1-d888270969b8" providerId="ADAL" clId="{BFE9E2A9-0569-46E3-A440-D1CEAB2D80BB}" dt="2021-10-18T11:01:59.915" v="258" actId="478"/>
      <pc:docMkLst>
        <pc:docMk/>
      </pc:docMkLst>
      <pc:sldChg chg="delSp mod">
        <pc:chgData name="Dutoit, Jerôme" userId="47c0bee8-93c9-490a-99c1-d888270969b8" providerId="ADAL" clId="{BFE9E2A9-0569-46E3-A440-D1CEAB2D80BB}" dt="2021-10-18T11:01:59.915" v="258" actId="478"/>
        <pc:sldMkLst>
          <pc:docMk/>
          <pc:sldMk cId="0" sldId="256"/>
        </pc:sldMkLst>
        <pc:spChg chg="del">
          <ac:chgData name="Dutoit, Jerôme" userId="47c0bee8-93c9-490a-99c1-d888270969b8" providerId="ADAL" clId="{BFE9E2A9-0569-46E3-A440-D1CEAB2D80BB}" dt="2021-10-18T11:01:59.915" v="258" actId="478"/>
          <ac:spMkLst>
            <pc:docMk/>
            <pc:sldMk cId="0" sldId="256"/>
            <ac:spMk id="4" creationId="{D8C17F2D-C432-4F70-AA81-FA14D86BB594}"/>
          </ac:spMkLst>
        </pc:spChg>
      </pc:sldChg>
      <pc:sldChg chg="del">
        <pc:chgData name="Dutoit, Jerôme" userId="47c0bee8-93c9-490a-99c1-d888270969b8" providerId="ADAL" clId="{BFE9E2A9-0569-46E3-A440-D1CEAB2D80BB}" dt="2021-10-18T09:49:04.193" v="0" actId="47"/>
        <pc:sldMkLst>
          <pc:docMk/>
          <pc:sldMk cId="1524711396" sldId="641"/>
        </pc:sldMkLst>
      </pc:sldChg>
      <pc:sldChg chg="del">
        <pc:chgData name="Dutoit, Jerôme" userId="47c0bee8-93c9-490a-99c1-d888270969b8" providerId="ADAL" clId="{BFE9E2A9-0569-46E3-A440-D1CEAB2D80BB}" dt="2021-10-18T09:50:01.010" v="1" actId="47"/>
        <pc:sldMkLst>
          <pc:docMk/>
          <pc:sldMk cId="2669117665" sldId="642"/>
        </pc:sldMkLst>
      </pc:sldChg>
      <pc:sldChg chg="add modNotesTx">
        <pc:chgData name="Dutoit, Jerôme" userId="47c0bee8-93c9-490a-99c1-d888270969b8" providerId="ADAL" clId="{BFE9E2A9-0569-46E3-A440-D1CEAB2D80BB}" dt="2021-10-18T10:46:07.398" v="68" actId="20577"/>
        <pc:sldMkLst>
          <pc:docMk/>
          <pc:sldMk cId="4002233494" sldId="646"/>
        </pc:sldMkLst>
      </pc:sldChg>
      <pc:sldChg chg="add">
        <pc:chgData name="Dutoit, Jerôme" userId="47c0bee8-93c9-490a-99c1-d888270969b8" providerId="ADAL" clId="{BFE9E2A9-0569-46E3-A440-D1CEAB2D80BB}" dt="2021-10-18T10:45:25.078" v="3"/>
        <pc:sldMkLst>
          <pc:docMk/>
          <pc:sldMk cId="431259951" sldId="648"/>
        </pc:sldMkLst>
      </pc:sldChg>
      <pc:sldChg chg="modNotesTx">
        <pc:chgData name="Dutoit, Jerôme" userId="47c0bee8-93c9-490a-99c1-d888270969b8" providerId="ADAL" clId="{BFE9E2A9-0569-46E3-A440-D1CEAB2D80BB}" dt="2021-10-18T10:50:54.656" v="172" actId="20577"/>
        <pc:sldMkLst>
          <pc:docMk/>
          <pc:sldMk cId="3747566962" sldId="853"/>
        </pc:sldMkLst>
      </pc:sldChg>
      <pc:sldChg chg="modNotesTx">
        <pc:chgData name="Dutoit, Jerôme" userId="47c0bee8-93c9-490a-99c1-d888270969b8" providerId="ADAL" clId="{BFE9E2A9-0569-46E3-A440-D1CEAB2D80BB}" dt="2021-10-18T10:59:50.341" v="202"/>
        <pc:sldMkLst>
          <pc:docMk/>
          <pc:sldMk cId="1216549812" sldId="916"/>
        </pc:sldMkLst>
      </pc:sldChg>
      <pc:sldChg chg="modSp mod modAnim modNotesTx">
        <pc:chgData name="Dutoit, Jerôme" userId="47c0bee8-93c9-490a-99c1-d888270969b8" providerId="ADAL" clId="{BFE9E2A9-0569-46E3-A440-D1CEAB2D80BB}" dt="2021-10-18T10:52:34.761" v="175"/>
        <pc:sldMkLst>
          <pc:docMk/>
          <pc:sldMk cId="3382335382" sldId="2951"/>
        </pc:sldMkLst>
        <pc:spChg chg="mod">
          <ac:chgData name="Dutoit, Jerôme" userId="47c0bee8-93c9-490a-99c1-d888270969b8" providerId="ADAL" clId="{BFE9E2A9-0569-46E3-A440-D1CEAB2D80BB}" dt="2021-10-18T10:52:15.419" v="173" actId="1076"/>
          <ac:spMkLst>
            <pc:docMk/>
            <pc:sldMk cId="3382335382" sldId="2951"/>
            <ac:spMk id="54" creationId="{935C81ED-D81B-F54C-8281-B45996CE2C9B}"/>
          </ac:spMkLst>
        </pc:spChg>
      </pc:sldChg>
      <pc:sldChg chg="modNotesTx">
        <pc:chgData name="Dutoit, Jerôme" userId="47c0bee8-93c9-490a-99c1-d888270969b8" providerId="ADAL" clId="{BFE9E2A9-0569-46E3-A440-D1CEAB2D80BB}" dt="2021-10-18T11:00:54.171" v="257" actId="20577"/>
        <pc:sldMkLst>
          <pc:docMk/>
          <pc:sldMk cId="920172512" sldId="2972"/>
        </pc:sldMkLst>
      </pc:sldChg>
      <pc:sldChg chg="del">
        <pc:chgData name="Dutoit, Jerôme" userId="47c0bee8-93c9-490a-99c1-d888270969b8" providerId="ADAL" clId="{BFE9E2A9-0569-46E3-A440-D1CEAB2D80BB}" dt="2021-10-18T10:46:12.186" v="69" actId="47"/>
        <pc:sldMkLst>
          <pc:docMk/>
          <pc:sldMk cId="3322962844" sldId="2974"/>
        </pc:sldMkLst>
      </pc:sldChg>
      <pc:sldChg chg="del">
        <pc:chgData name="Dutoit, Jerôme" userId="47c0bee8-93c9-490a-99c1-d888270969b8" providerId="ADAL" clId="{BFE9E2A9-0569-46E3-A440-D1CEAB2D80BB}" dt="2021-10-18T10:47:29.248" v="151" actId="47"/>
        <pc:sldMkLst>
          <pc:docMk/>
          <pc:sldMk cId="2388566993" sldId="3368"/>
        </pc:sldMkLst>
      </pc:sldChg>
      <pc:sldChg chg="add mod modShow modNotesTx">
        <pc:chgData name="Dutoit, Jerôme" userId="47c0bee8-93c9-490a-99c1-d888270969b8" providerId="ADAL" clId="{BFE9E2A9-0569-46E3-A440-D1CEAB2D80BB}" dt="2021-10-18T10:49:31.062" v="152" actId="729"/>
        <pc:sldMkLst>
          <pc:docMk/>
          <pc:sldMk cId="4217972123" sldId="2142533474"/>
        </pc:sldMkLst>
      </pc:sldChg>
      <pc:sldMasterChg chg="delSldLayout">
        <pc:chgData name="Dutoit, Jerôme" userId="47c0bee8-93c9-490a-99c1-d888270969b8" providerId="ADAL" clId="{BFE9E2A9-0569-46E3-A440-D1CEAB2D80BB}" dt="2021-10-18T10:46:12.186" v="69" actId="47"/>
        <pc:sldMasterMkLst>
          <pc:docMk/>
          <pc:sldMasterMk cId="373324192" sldId="2147483660"/>
        </pc:sldMasterMkLst>
        <pc:sldLayoutChg chg="del">
          <pc:chgData name="Dutoit, Jerôme" userId="47c0bee8-93c9-490a-99c1-d888270969b8" providerId="ADAL" clId="{BFE9E2A9-0569-46E3-A440-D1CEAB2D80BB}" dt="2021-10-18T10:46:12.186" v="69" actId="47"/>
          <pc:sldLayoutMkLst>
            <pc:docMk/>
            <pc:sldMasterMk cId="373324192" sldId="2147483660"/>
            <pc:sldLayoutMk cId="1097620217" sldId="2147483699"/>
          </pc:sldLayoutMkLst>
        </pc:sldLayoutChg>
      </pc:sldMasterChg>
    </pc:docChg>
  </pc:docChgLst>
  <pc:docChgLst>
    <pc:chgData name="Dutoit, Jerôme" userId="47c0bee8-93c9-490a-99c1-d888270969b8" providerId="ADAL" clId="{F4C3B952-AE75-43F9-A88F-450214336F02}"/>
    <pc:docChg chg="modSld">
      <pc:chgData name="Dutoit, Jerôme" userId="47c0bee8-93c9-490a-99c1-d888270969b8" providerId="ADAL" clId="{F4C3B952-AE75-43F9-A88F-450214336F02}" dt="2021-10-18T13:29:14.644" v="1" actId="20577"/>
      <pc:docMkLst>
        <pc:docMk/>
      </pc:docMkLst>
      <pc:sldChg chg="modNotesTx">
        <pc:chgData name="Dutoit, Jerôme" userId="47c0bee8-93c9-490a-99c1-d888270969b8" providerId="ADAL" clId="{F4C3B952-AE75-43F9-A88F-450214336F02}" dt="2021-10-18T13:29:14.644" v="1" actId="20577"/>
        <pc:sldMkLst>
          <pc:docMk/>
          <pc:sldMk cId="3747566962" sldId="8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2883D-D2AC-42E3-9297-10B036F04DE1}" type="datetimeFigureOut">
              <a:rPr lang="fr-FR" smtClean="0"/>
              <a:t>18/10/2021</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EE9BE-51D4-4ED6-8121-77F1671061D5}" type="slidenum">
              <a:rPr lang="fr-FR" smtClean="0"/>
              <a:t>‹N°›</a:t>
            </a:fld>
            <a:endParaRPr lang="fr-FR"/>
          </a:p>
        </p:txBody>
      </p:sp>
    </p:spTree>
    <p:extLst>
      <p:ext uri="{BB962C8B-B14F-4D97-AF65-F5344CB8AC3E}">
        <p14:creationId xmlns:p14="http://schemas.microsoft.com/office/powerpoint/2010/main" val="2549691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F0BE2F4-1E78-1341-81C2-ECEDFBBA43E0}" type="slidenum">
              <a:rPr lang="en-US" smtClean="0"/>
              <a:pPr/>
              <a:t>1</a:t>
            </a:fld>
            <a:endParaRPr lang="en-US" dirty="0"/>
          </a:p>
        </p:txBody>
      </p:sp>
    </p:spTree>
    <p:extLst>
      <p:ext uri="{BB962C8B-B14F-4D97-AF65-F5344CB8AC3E}">
        <p14:creationId xmlns:p14="http://schemas.microsoft.com/office/powerpoint/2010/main" val="996023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err="1"/>
              <a:t>L’historique</a:t>
            </a:r>
            <a:r>
              <a:rPr lang="es-ES_tradnl" dirty="0"/>
              <a:t> du plus </a:t>
            </a:r>
            <a:r>
              <a:rPr lang="es-ES_tradnl" dirty="0" err="1"/>
              <a:t>grand</a:t>
            </a:r>
            <a:r>
              <a:rPr lang="es-ES_tradnl" dirty="0"/>
              <a:t> </a:t>
            </a:r>
            <a:r>
              <a:rPr lang="es-ES_tradnl" dirty="0" err="1"/>
              <a:t>groupe</a:t>
            </a:r>
            <a:r>
              <a:rPr lang="es-ES_tradnl" dirty="0"/>
              <a:t> de TV sur les </a:t>
            </a:r>
            <a:r>
              <a:rPr lang="es-ES_tradnl" dirty="0" err="1"/>
              <a:t>contenus</a:t>
            </a:r>
            <a:r>
              <a:rPr lang="es-ES_tradnl" dirty="0"/>
              <a:t> </a:t>
            </a:r>
            <a:r>
              <a:rPr lang="es-ES_tradnl" dirty="0" err="1"/>
              <a:t>jeunesse</a:t>
            </a:r>
            <a:endParaRPr lang="es-ES_tradnl" dirty="0"/>
          </a:p>
          <a:p>
            <a:r>
              <a:rPr lang="es-ES_tradnl" dirty="0" err="1"/>
              <a:t>Danger</a:t>
            </a:r>
            <a:r>
              <a:rPr lang="es-ES_tradnl" dirty="0"/>
              <a:t> </a:t>
            </a:r>
            <a:r>
              <a:rPr lang="es-ES_tradnl" dirty="0" err="1"/>
              <a:t>Force</a:t>
            </a:r>
            <a:r>
              <a:rPr lang="es-ES_tradnl" dirty="0"/>
              <a:t>, Pat </a:t>
            </a:r>
            <a:r>
              <a:rPr lang="es-ES_tradnl" dirty="0" err="1"/>
              <a:t>patrouille</a:t>
            </a:r>
            <a:r>
              <a:rPr lang="es-ES_tradnl" dirty="0"/>
              <a:t>, Bob </a:t>
            </a:r>
            <a:r>
              <a:rPr lang="es-ES_tradnl" dirty="0" err="1"/>
              <a:t>l’éponge</a:t>
            </a:r>
            <a:r>
              <a:rPr lang="es-ES_tradnl" dirty="0"/>
              <a:t>.</a:t>
            </a:r>
          </a:p>
          <a:p>
            <a:r>
              <a:rPr lang="es-ES_tradnl" dirty="0"/>
              <a:t>Un </a:t>
            </a:r>
            <a:r>
              <a:rPr lang="es-ES_tradnl" dirty="0" err="1"/>
              <a:t>regard</a:t>
            </a:r>
            <a:r>
              <a:rPr lang="es-ES_tradnl" dirty="0"/>
              <a:t> </a:t>
            </a:r>
            <a:r>
              <a:rPr lang="es-ES_tradnl" dirty="0" err="1"/>
              <a:t>décalé</a:t>
            </a:r>
            <a:r>
              <a:rPr lang="es-ES_tradnl" dirty="0"/>
              <a:t> sur le monde </a:t>
            </a:r>
            <a:r>
              <a:rPr lang="es-ES_tradnl" dirty="0" err="1"/>
              <a:t>avec</a:t>
            </a:r>
            <a:r>
              <a:rPr lang="es-ES_tradnl" dirty="0"/>
              <a:t> MTV (</a:t>
            </a:r>
            <a:r>
              <a:rPr lang="es-ES_tradnl" dirty="0" err="1"/>
              <a:t>the</a:t>
            </a:r>
            <a:r>
              <a:rPr lang="es-ES_tradnl" dirty="0"/>
              <a:t> real </a:t>
            </a:r>
            <a:r>
              <a:rPr lang="es-ES_tradnl" dirty="0" err="1"/>
              <a:t>world</a:t>
            </a:r>
            <a:r>
              <a:rPr lang="es-ES_tradnl" dirty="0"/>
              <a:t> 1992 !) et </a:t>
            </a:r>
            <a:r>
              <a:rPr lang="es-ES_tradnl" dirty="0" err="1"/>
              <a:t>Comedy</a:t>
            </a:r>
            <a:r>
              <a:rPr lang="es-ES_tradnl" dirty="0"/>
              <a:t> Central (</a:t>
            </a:r>
            <a:r>
              <a:rPr lang="es-ES_tradnl" dirty="0" err="1"/>
              <a:t>the</a:t>
            </a:r>
            <a:r>
              <a:rPr lang="es-ES_tradnl" dirty="0"/>
              <a:t> </a:t>
            </a:r>
            <a:r>
              <a:rPr lang="es-ES_tradnl" dirty="0" err="1"/>
              <a:t>daily</a:t>
            </a:r>
            <a:r>
              <a:rPr lang="es-ES_tradnl" dirty="0"/>
              <a:t> show </a:t>
            </a:r>
            <a:r>
              <a:rPr lang="es-ES_tradnl" dirty="0" err="1"/>
              <a:t>travor</a:t>
            </a:r>
            <a:r>
              <a:rPr lang="es-ES_tradnl" dirty="0"/>
              <a:t> Noah)</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BE2F4-1E78-1341-81C2-ECEDFBBA43E0}" type="slidenum">
              <a:rPr kumimoji="0" lang="en-US" sz="1200" b="0" i="0" u="none" strike="noStrike" kern="1200" cap="none" spc="0" normalizeH="0" baseline="0" noProof="0" smtClean="0">
                <a:ln>
                  <a:noFill/>
                </a:ln>
                <a:solidFill>
                  <a:prstClr val="black"/>
                </a:solidFill>
                <a:effectLst/>
                <a:uLnTx/>
                <a:uFillTx/>
                <a:latin typeface="Gotham Condensed Book" panose="0200060603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Gotham Condensed Book" panose="02000606030000020004" pitchFamily="2" charset="0"/>
              <a:ea typeface="+mn-ea"/>
              <a:cs typeface="+mn-cs"/>
            </a:endParaRPr>
          </a:p>
        </p:txBody>
      </p:sp>
    </p:spTree>
    <p:extLst>
      <p:ext uri="{BB962C8B-B14F-4D97-AF65-F5344CB8AC3E}">
        <p14:creationId xmlns:p14="http://schemas.microsoft.com/office/powerpoint/2010/main" val="382943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Gotham Condensed Book" panose="02000606030000020004" pitchFamily="2" charset="0"/>
                <a:ea typeface="+mn-ea"/>
                <a:cs typeface="+mn-cs"/>
              </a:rPr>
              <a:t>Tom Hank- </a:t>
            </a:r>
            <a:r>
              <a:rPr lang="en-US" sz="1200" b="0" i="0" kern="1200" dirty="0">
                <a:solidFill>
                  <a:schemeClr val="tx1"/>
                </a:solidFill>
                <a:effectLst/>
                <a:latin typeface="Gotham Condensed Book" panose="02000606030000020004" pitchFamily="2" charset="0"/>
                <a:ea typeface="+mn-ea"/>
                <a:cs typeface="+mn-cs"/>
              </a:rPr>
              <a:t>Forrest Gump, </a:t>
            </a:r>
            <a:r>
              <a:rPr lang="en-US" sz="1200" b="1" i="0" kern="1200" dirty="0">
                <a:solidFill>
                  <a:schemeClr val="tx1"/>
                </a:solidFill>
                <a:effectLst/>
                <a:latin typeface="Gotham Condensed Book" panose="02000606030000020004" pitchFamily="2" charset="0"/>
                <a:ea typeface="+mn-ea"/>
                <a:cs typeface="+mn-cs"/>
              </a:rPr>
              <a:t>Kevin Costner </a:t>
            </a:r>
            <a:r>
              <a:rPr lang="en-US" sz="1200" b="0" i="0" kern="1200" dirty="0">
                <a:solidFill>
                  <a:schemeClr val="tx1"/>
                </a:solidFill>
                <a:effectLst/>
                <a:latin typeface="Gotham Condensed Book" panose="02000606030000020004" pitchFamily="2" charset="0"/>
                <a:ea typeface="+mn-ea"/>
                <a:cs typeface="+mn-cs"/>
              </a:rPr>
              <a:t>–</a:t>
            </a:r>
            <a:r>
              <a:rPr lang="en-US" sz="1200" b="1" i="0" kern="1200" dirty="0">
                <a:solidFill>
                  <a:schemeClr val="tx1"/>
                </a:solidFill>
                <a:effectLst/>
                <a:latin typeface="Gotham Condensed Book" panose="02000606030000020004" pitchFamily="2" charset="0"/>
                <a:ea typeface="+mn-ea"/>
                <a:cs typeface="+mn-cs"/>
              </a:rPr>
              <a:t>Lucy Liu </a:t>
            </a:r>
            <a:r>
              <a:rPr lang="en-US" sz="1200" b="0" i="0" kern="1200" dirty="0">
                <a:solidFill>
                  <a:schemeClr val="tx1"/>
                </a:solidFill>
                <a:effectLst/>
                <a:latin typeface="Gotham Condensed Book" panose="02000606030000020004" pitchFamily="2" charset="0"/>
                <a:ea typeface="+mn-ea"/>
                <a:cs typeface="+mn-cs"/>
              </a:rPr>
              <a:t>– Why Woman Kill, </a:t>
            </a:r>
            <a:r>
              <a:rPr lang="en-US" sz="1200" b="1" i="0" kern="1200" dirty="0">
                <a:solidFill>
                  <a:schemeClr val="tx1"/>
                </a:solidFill>
                <a:effectLst/>
                <a:latin typeface="Gotham Condensed Book" panose="02000606030000020004" pitchFamily="2" charset="0"/>
                <a:ea typeface="+mn-ea"/>
                <a:cs typeface="+mn-cs"/>
              </a:rPr>
              <a:t>Jeff Daniels </a:t>
            </a:r>
            <a:r>
              <a:rPr lang="en-US" sz="1200" b="0" i="0" kern="1200" dirty="0">
                <a:solidFill>
                  <a:schemeClr val="tx1"/>
                </a:solidFill>
                <a:effectLst/>
                <a:latin typeface="Gotham Condensed Book" panose="02000606030000020004" pitchFamily="2" charset="0"/>
                <a:ea typeface="+mn-ea"/>
                <a:cs typeface="+mn-cs"/>
              </a:rPr>
              <a:t>– (the Comey Rule) </a:t>
            </a:r>
            <a:r>
              <a:rPr lang="en-US" sz="1200" b="1" i="0" kern="1200" dirty="0">
                <a:solidFill>
                  <a:schemeClr val="tx1"/>
                </a:solidFill>
                <a:effectLst/>
                <a:latin typeface="Gotham Condensed Book" panose="02000606030000020004" pitchFamily="2" charset="0"/>
                <a:ea typeface="+mn-ea"/>
                <a:cs typeface="+mn-cs"/>
              </a:rPr>
              <a:t>Liam </a:t>
            </a:r>
            <a:r>
              <a:rPr lang="en-US" sz="1200" b="1" i="0" kern="1200" dirty="0" err="1">
                <a:solidFill>
                  <a:schemeClr val="tx1"/>
                </a:solidFill>
                <a:effectLst/>
                <a:latin typeface="Gotham Condensed Book" panose="02000606030000020004" pitchFamily="2" charset="0"/>
                <a:ea typeface="+mn-ea"/>
                <a:cs typeface="+mn-cs"/>
              </a:rPr>
              <a:t>Neeson</a:t>
            </a:r>
            <a:r>
              <a:rPr lang="en-US" sz="1200" b="0" i="0" kern="1200" dirty="0">
                <a:solidFill>
                  <a:schemeClr val="tx1"/>
                </a:solidFill>
                <a:effectLst/>
                <a:latin typeface="Gotham Condensed Book" panose="02000606030000020004" pitchFamily="2" charset="0"/>
                <a:ea typeface="+mn-ea"/>
                <a:cs typeface="+mn-cs"/>
              </a:rPr>
              <a:t> – Taken 2 &amp; 3, </a:t>
            </a:r>
            <a:r>
              <a:rPr lang="en-US" sz="1200" b="1" i="0" kern="1200" dirty="0">
                <a:solidFill>
                  <a:schemeClr val="tx1"/>
                </a:solidFill>
                <a:effectLst/>
                <a:latin typeface="Gotham Condensed Book" panose="02000606030000020004" pitchFamily="2" charset="0"/>
                <a:ea typeface="+mn-ea"/>
                <a:cs typeface="+mn-cs"/>
              </a:rPr>
              <a:t>Live Schreiber </a:t>
            </a:r>
            <a:r>
              <a:rPr lang="en-US" sz="1200" b="0" i="0" kern="1200" dirty="0">
                <a:solidFill>
                  <a:schemeClr val="tx1"/>
                </a:solidFill>
                <a:effectLst/>
                <a:latin typeface="Gotham Condensed Book" panose="02000606030000020004" pitchFamily="2" charset="0"/>
                <a:ea typeface="+mn-ea"/>
                <a:cs typeface="+mn-cs"/>
              </a:rPr>
              <a:t>–Ray Donovan, – </a:t>
            </a:r>
            <a:r>
              <a:rPr lang="en-US" sz="1200" b="1" i="0" kern="1200" dirty="0">
                <a:solidFill>
                  <a:schemeClr val="tx1"/>
                </a:solidFill>
                <a:effectLst/>
                <a:latin typeface="Gotham Condensed Book" panose="02000606030000020004" pitchFamily="2" charset="0"/>
                <a:ea typeface="+mn-ea"/>
                <a:cs typeface="+mn-cs"/>
              </a:rPr>
              <a:t>Bryan Cranston </a:t>
            </a:r>
            <a:r>
              <a:rPr lang="en-US" sz="1200" b="0" i="0" kern="1200" dirty="0">
                <a:solidFill>
                  <a:schemeClr val="tx1"/>
                </a:solidFill>
                <a:effectLst/>
                <a:latin typeface="Gotham Condensed Book" panose="02000606030000020004" pitchFamily="2" charset="0"/>
                <a:ea typeface="+mn-ea"/>
                <a:cs typeface="+mn-cs"/>
              </a:rPr>
              <a:t>Your Honor, Emily Blunt – A Quiet Place,,,– ,, </a:t>
            </a:r>
            <a:r>
              <a:rPr lang="en-US" sz="1200" b="1" i="0" kern="1200" dirty="0">
                <a:solidFill>
                  <a:schemeClr val="tx1"/>
                </a:solidFill>
                <a:effectLst/>
                <a:latin typeface="Gotham Condensed Book" panose="02000606030000020004" pitchFamily="2" charset="0"/>
                <a:ea typeface="+mn-ea"/>
                <a:cs typeface="+mn-cs"/>
              </a:rPr>
              <a:t>Tom Cruise </a:t>
            </a:r>
            <a:r>
              <a:rPr lang="en-US" sz="1200" b="0" i="0" kern="1200" dirty="0">
                <a:solidFill>
                  <a:schemeClr val="tx1"/>
                </a:solidFill>
                <a:effectLst/>
                <a:latin typeface="Gotham Condensed Book" panose="02000606030000020004" pitchFamily="2" charset="0"/>
                <a:ea typeface="+mn-ea"/>
                <a:cs typeface="+mn-cs"/>
              </a:rPr>
              <a:t>–Mission Impossible, </a:t>
            </a:r>
            <a:r>
              <a:rPr lang="en-US" sz="1200" b="1" i="0" kern="1200" dirty="0">
                <a:solidFill>
                  <a:schemeClr val="tx1"/>
                </a:solidFill>
                <a:effectLst/>
                <a:latin typeface="Gotham Condensed Book" panose="02000606030000020004" pitchFamily="2" charset="0"/>
                <a:ea typeface="+mn-ea"/>
                <a:cs typeface="+mn-cs"/>
              </a:rPr>
              <a:t>Viola Davis </a:t>
            </a:r>
            <a:r>
              <a:rPr lang="en-US" sz="1200" b="0" i="0" kern="1200" dirty="0">
                <a:solidFill>
                  <a:schemeClr val="tx1"/>
                </a:solidFill>
                <a:effectLst/>
                <a:latin typeface="Gotham Condensed Book" panose="02000606030000020004" pitchFamily="2" charset="0"/>
                <a:ea typeface="+mn-ea"/>
                <a:cs typeface="+mn-cs"/>
              </a:rPr>
              <a:t>– First Ladies, Sandra Oh – Killing Eve,, </a:t>
            </a:r>
            <a:r>
              <a:rPr lang="en-US" sz="1200" b="0" i="0" kern="1200" dirty="0" err="1">
                <a:solidFill>
                  <a:schemeClr val="tx1"/>
                </a:solidFill>
                <a:effectLst/>
                <a:latin typeface="Gotham Condensed Book" panose="02000606030000020004" pitchFamily="2" charset="0"/>
                <a:ea typeface="+mn-ea"/>
                <a:cs typeface="+mn-cs"/>
              </a:rPr>
              <a:t>Benicio</a:t>
            </a:r>
            <a:r>
              <a:rPr lang="en-US" sz="1200" b="0" i="0" kern="1200" dirty="0">
                <a:solidFill>
                  <a:schemeClr val="tx1"/>
                </a:solidFill>
                <a:effectLst/>
                <a:latin typeface="Gotham Condensed Book" panose="02000606030000020004" pitchFamily="2" charset="0"/>
                <a:ea typeface="+mn-ea"/>
                <a:cs typeface="+mn-cs"/>
              </a:rPr>
              <a:t> del Toro </a:t>
            </a:r>
            <a:r>
              <a:rPr lang="en-US" sz="1200" b="1" i="0" kern="1200" dirty="0">
                <a:solidFill>
                  <a:schemeClr val="tx1"/>
                </a:solidFill>
                <a:effectLst/>
                <a:latin typeface="Gotham Condensed Book" panose="02000606030000020004" pitchFamily="2" charset="0"/>
                <a:ea typeface="+mn-ea"/>
                <a:cs typeface="+mn-cs"/>
              </a:rPr>
              <a:t>John Krasinski </a:t>
            </a:r>
            <a:r>
              <a:rPr lang="en-US" sz="1200" b="0" i="0" kern="1200" dirty="0">
                <a:solidFill>
                  <a:schemeClr val="tx1"/>
                </a:solidFill>
                <a:effectLst/>
                <a:latin typeface="Gotham Condensed Book" panose="02000606030000020004" pitchFamily="2" charset="0"/>
                <a:ea typeface="+mn-ea"/>
                <a:cs typeface="+mn-cs"/>
              </a:rPr>
              <a:t>Jack Ryan -Patricia Arquette - Escape at </a:t>
            </a:r>
            <a:r>
              <a:rPr lang="en-US" sz="1200" b="0" i="0" kern="1200" dirty="0" err="1">
                <a:solidFill>
                  <a:schemeClr val="tx1"/>
                </a:solidFill>
                <a:effectLst/>
                <a:latin typeface="Gotham Condensed Book" panose="02000606030000020004" pitchFamily="2" charset="0"/>
                <a:ea typeface="+mn-ea"/>
                <a:cs typeface="+mn-cs"/>
              </a:rPr>
              <a:t>Dannemora</a:t>
            </a:r>
            <a:r>
              <a:rPr lang="en-US" sz="1200" b="0" i="0" kern="1200" dirty="0">
                <a:solidFill>
                  <a:schemeClr val="tx1"/>
                </a:solidFill>
                <a:effectLst/>
                <a:latin typeface="Gotham Condensed Book" panose="02000606030000020004" pitchFamily="2" charset="0"/>
                <a:ea typeface="+mn-ea"/>
                <a:cs typeface="+mn-cs"/>
              </a:rPr>
              <a:t>. </a:t>
            </a:r>
          </a:p>
          <a:p>
            <a:endParaRPr lang="es-ES_tradnl" dirty="0"/>
          </a:p>
        </p:txBody>
      </p:sp>
      <p:sp>
        <p:nvSpPr>
          <p:cNvPr id="4" name="Marcador de número de diapositiva 3"/>
          <p:cNvSpPr>
            <a:spLocks noGrp="1"/>
          </p:cNvSpPr>
          <p:nvPr>
            <p:ph type="sldNum" sz="quarter" idx="5"/>
          </p:nvPr>
        </p:nvSpPr>
        <p:spPr/>
        <p:txBody>
          <a:bodyPr/>
          <a:lstStyle/>
          <a:p>
            <a:fld id="{4F0BE2F4-1E78-1341-81C2-ECEDFBBA43E0}" type="slidenum">
              <a:rPr lang="en-US" smtClean="0"/>
              <a:pPr/>
              <a:t>11</a:t>
            </a:fld>
            <a:endParaRPr lang="en-US"/>
          </a:p>
        </p:txBody>
      </p:sp>
    </p:spTree>
    <p:extLst>
      <p:ext uri="{BB962C8B-B14F-4D97-AF65-F5344CB8AC3E}">
        <p14:creationId xmlns:p14="http://schemas.microsoft.com/office/powerpoint/2010/main" val="100835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Premier pilier / networks avec notre écosystème de chaines linéaire et nos partenariats avec les opérateurs</a:t>
            </a:r>
          </a:p>
        </p:txBody>
      </p:sp>
      <p:sp>
        <p:nvSpPr>
          <p:cNvPr id="4" name="Slide Number Placeholder 3"/>
          <p:cNvSpPr>
            <a:spLocks noGrp="1"/>
          </p:cNvSpPr>
          <p:nvPr>
            <p:ph type="sldNum" sz="quarter" idx="5"/>
          </p:nvPr>
        </p:nvSpPr>
        <p:spPr/>
        <p:txBody>
          <a:bodyPr/>
          <a:lstStyle/>
          <a:p>
            <a:fld id="{4F0BE2F4-1E78-1341-81C2-ECEDFBBA43E0}" type="slidenum">
              <a:rPr lang="en-US" smtClean="0"/>
              <a:pPr/>
              <a:t>12</a:t>
            </a:fld>
            <a:endParaRPr lang="en-US" dirty="0"/>
          </a:p>
        </p:txBody>
      </p:sp>
    </p:spTree>
    <p:extLst>
      <p:ext uri="{BB962C8B-B14F-4D97-AF65-F5344CB8AC3E}">
        <p14:creationId xmlns:p14="http://schemas.microsoft.com/office/powerpoint/2010/main" val="2472539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Portefeuille</a:t>
            </a:r>
            <a:r>
              <a:rPr lang="en-US" dirty="0"/>
              <a:t> riche et </a:t>
            </a:r>
            <a:r>
              <a:rPr lang="en-US" dirty="0" err="1"/>
              <a:t>complet</a:t>
            </a:r>
            <a:r>
              <a:rPr lang="en-US" dirty="0"/>
              <a:t> </a:t>
            </a:r>
            <a:r>
              <a:rPr lang="en-US" dirty="0" err="1"/>
              <a:t>distribué</a:t>
            </a:r>
            <a:r>
              <a:rPr lang="en-US" dirty="0"/>
              <a:t> chez </a:t>
            </a:r>
            <a:r>
              <a:rPr lang="en-US" dirty="0" err="1"/>
              <a:t>tous</a:t>
            </a:r>
            <a:r>
              <a:rPr lang="en-US" dirty="0"/>
              <a:t> les </a:t>
            </a:r>
            <a:r>
              <a:rPr lang="en-US" dirty="0" err="1"/>
              <a:t>opérateurs</a:t>
            </a:r>
            <a:r>
              <a:rPr lang="en-US" dirty="0"/>
              <a:t> et </a:t>
            </a:r>
            <a:r>
              <a:rPr lang="en-US" dirty="0" err="1"/>
              <a:t>en</a:t>
            </a:r>
            <a:r>
              <a:rPr lang="en-US" dirty="0"/>
              <a:t> </a:t>
            </a:r>
            <a:r>
              <a:rPr lang="en-US" dirty="0" err="1"/>
              <a:t>pleine</a:t>
            </a:r>
            <a:r>
              <a:rPr lang="en-US" dirty="0"/>
              <a:t> </a:t>
            </a:r>
            <a:r>
              <a:rPr lang="en-US" dirty="0" err="1"/>
              <a:t>accélaration</a:t>
            </a:r>
            <a:r>
              <a:rPr lang="en-US" dirty="0"/>
              <a:t> </a:t>
            </a:r>
            <a:r>
              <a:rPr lang="en-US" dirty="0" err="1"/>
              <a:t>d’audience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err="1">
                <a:ln>
                  <a:noFill/>
                </a:ln>
                <a:effectLst/>
                <a:uLnTx/>
                <a:uFill>
                  <a:solidFill>
                    <a:srgbClr val="000000"/>
                  </a:solidFill>
                </a:uFill>
                <a:latin typeface="Proxima Nova" panose="02000506030000020004" pitchFamily="2" charset="0"/>
                <a:sym typeface="Arial"/>
              </a:rPr>
              <a:t>Nickelodeon</a:t>
            </a:r>
            <a:r>
              <a:rPr kumimoji="0" lang="fr-FR" sz="1200" i="0" u="none" strike="noStrike" kern="1200" cap="none" spc="0" normalizeH="0" baseline="0" noProof="0" dirty="0">
                <a:ln>
                  <a:noFill/>
                </a:ln>
                <a:effectLst/>
                <a:uLnTx/>
                <a:uFill>
                  <a:solidFill>
                    <a:srgbClr val="000000"/>
                  </a:solidFill>
                </a:uFill>
                <a:latin typeface="Proxima Nova" panose="02000506030000020004" pitchFamily="2" charset="0"/>
                <a:sym typeface="Arial"/>
              </a:rPr>
              <a:t> : La 1</a:t>
            </a:r>
            <a:r>
              <a:rPr kumimoji="0" lang="fr-FR" sz="1200" i="0" u="none" strike="noStrike" kern="1200" cap="none" spc="0" normalizeH="0" baseline="30000" noProof="0" dirty="0">
                <a:ln>
                  <a:noFill/>
                </a:ln>
                <a:effectLst/>
                <a:uLnTx/>
                <a:uFill>
                  <a:solidFill>
                    <a:srgbClr val="000000"/>
                  </a:solidFill>
                </a:uFill>
                <a:latin typeface="Proxima Nova" panose="02000506030000020004" pitchFamily="2" charset="0"/>
                <a:sym typeface="Arial"/>
              </a:rPr>
              <a:t>e</a:t>
            </a:r>
            <a:r>
              <a:rPr kumimoji="0" lang="fr-FR" sz="1200" i="0" u="none" strike="noStrike" kern="1200" cap="none" spc="0" normalizeH="0" baseline="0" noProof="0" dirty="0">
                <a:ln>
                  <a:noFill/>
                </a:ln>
                <a:effectLst/>
                <a:uLnTx/>
                <a:uFill>
                  <a:solidFill>
                    <a:srgbClr val="000000"/>
                  </a:solidFill>
                </a:uFill>
                <a:latin typeface="Proxima Nova" panose="02000506030000020004" pitchFamily="2" charset="0"/>
                <a:sym typeface="Arial"/>
              </a:rPr>
              <a:t> chaîne Jeunesse dans le monde. a créé Bob l’éponge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Proxima Nova" panose="02000506030000020004" pitchFamily="2" charset="0"/>
              </a:rPr>
              <a:t>Nickelodeon junior :</a:t>
            </a:r>
            <a:r>
              <a:rPr lang="fr-FR" sz="1200" dirty="0">
                <a:solidFill>
                  <a:schemeClr val="bg1"/>
                </a:solidFill>
                <a:latin typeface="Proxima Nova" panose="02000506030000020004" pitchFamily="2" charset="0"/>
              </a:rPr>
              <a:t>La chaîne </a:t>
            </a:r>
            <a:r>
              <a:rPr lang="fr-FR" sz="1200" dirty="0" err="1">
                <a:solidFill>
                  <a:schemeClr val="bg1"/>
                </a:solidFill>
                <a:latin typeface="Proxima Nova" panose="02000506030000020004" pitchFamily="2" charset="0"/>
              </a:rPr>
              <a:t>Nickelodeon</a:t>
            </a:r>
            <a:r>
              <a:rPr lang="fr-FR" sz="1200" dirty="0">
                <a:solidFill>
                  <a:schemeClr val="bg1"/>
                </a:solidFill>
                <a:latin typeface="Proxima Nova" panose="02000506030000020004" pitchFamily="2" charset="0"/>
              </a:rPr>
              <a:t> pour les tout-petits qui rassure les parents</a:t>
            </a:r>
            <a:endParaRPr kumimoji="0" lang="fr-FR" sz="1200" i="0" u="none" strike="noStrike" kern="1200" cap="none" spc="0" normalizeH="0" baseline="0" noProof="0" dirty="0">
              <a:ln>
                <a:noFill/>
              </a:ln>
              <a:solidFill>
                <a:schemeClr val="bg1"/>
              </a:solidFill>
              <a:effectLst/>
              <a:uLnTx/>
              <a:uFill>
                <a:solidFill>
                  <a:srgbClr val="000000"/>
                </a:solidFill>
              </a:uFill>
              <a:latin typeface="Proxima Nova" panose="02000506030000020004" pitchFamily="2"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Proxima Nova" panose="02000506030000020004" pitchFamily="2" charset="0"/>
              </a:rPr>
              <a:t>Nickelodeon teen : </a:t>
            </a:r>
            <a:r>
              <a:rPr kumimoji="0" lang="fr-FR" sz="1200" i="0" u="none" strike="noStrike" kern="1200" cap="none" spc="0" normalizeH="0" baseline="0" noProof="0" dirty="0">
                <a:ln>
                  <a:noFill/>
                </a:ln>
                <a:effectLst/>
                <a:uLnTx/>
                <a:uFill>
                  <a:solidFill>
                    <a:srgbClr val="000000"/>
                  </a:solidFill>
                </a:uFill>
                <a:latin typeface="Proxima Nova" panose="02000506030000020004" pitchFamily="2" charset="0"/>
                <a:sym typeface="Arial"/>
              </a:rPr>
              <a:t>La chaîne </a:t>
            </a:r>
            <a:r>
              <a:rPr kumimoji="0" lang="fr-FR" sz="1200" i="0" u="none" strike="noStrike" kern="1200" cap="none" spc="0" normalizeH="0" baseline="0" noProof="0" dirty="0" err="1">
                <a:ln>
                  <a:noFill/>
                </a:ln>
                <a:effectLst/>
                <a:uLnTx/>
                <a:uFill>
                  <a:solidFill>
                    <a:srgbClr val="000000"/>
                  </a:solidFill>
                </a:uFill>
                <a:latin typeface="Proxima Nova" panose="02000506030000020004" pitchFamily="2" charset="0"/>
                <a:sym typeface="Arial"/>
              </a:rPr>
              <a:t>Nickelodeon</a:t>
            </a:r>
            <a:r>
              <a:rPr kumimoji="0" lang="fr-FR" sz="1200" i="0" u="none" strike="noStrike" kern="1200" cap="none" spc="0" normalizeH="0" baseline="0" noProof="0" dirty="0">
                <a:ln>
                  <a:noFill/>
                </a:ln>
                <a:effectLst/>
                <a:uLnTx/>
                <a:uFill>
                  <a:solidFill>
                    <a:srgbClr val="000000"/>
                  </a:solidFill>
                </a:uFill>
                <a:latin typeface="Proxima Nova" panose="02000506030000020004" pitchFamily="2" charset="0"/>
                <a:sym typeface="Arial"/>
              </a:rPr>
              <a:t> 100% Séries de fiction pour les enfants.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solidFill>
                  <a:schemeClr val="bg1"/>
                </a:solidFill>
                <a:effectLst/>
                <a:uLnTx/>
                <a:uFill>
                  <a:solidFill>
                    <a:srgbClr val="000000"/>
                  </a:solidFill>
                </a:uFill>
                <a:latin typeface="Proxima Nova" panose="02000506030000020004" pitchFamily="2" charset="0"/>
                <a:sym typeface="Arial"/>
              </a:rPr>
              <a:t>MTV : </a:t>
            </a:r>
            <a:r>
              <a:rPr lang="en-US" sz="1200" dirty="0">
                <a:solidFill>
                  <a:schemeClr val="bg1"/>
                </a:solidFill>
                <a:latin typeface="Proxima Nova" panose="02000506030000020004" pitchFamily="2" charset="0"/>
              </a:rPr>
              <a:t>La reference </a:t>
            </a:r>
            <a:r>
              <a:rPr lang="en-US" sz="1200" dirty="0" err="1">
                <a:solidFill>
                  <a:schemeClr val="bg1"/>
                </a:solidFill>
                <a:latin typeface="Proxima Nova" panose="02000506030000020004" pitchFamily="2" charset="0"/>
              </a:rPr>
              <a:t>mondiale</a:t>
            </a:r>
            <a:r>
              <a:rPr lang="en-US" sz="1200" dirty="0">
                <a:solidFill>
                  <a:schemeClr val="bg1"/>
                </a:solidFill>
                <a:latin typeface="Proxima Nova" panose="02000506030000020004" pitchFamily="2" charset="0"/>
              </a:rPr>
              <a:t> du divertissement </a:t>
            </a:r>
            <a:r>
              <a:rPr lang="en-US" sz="1200" dirty="0" err="1">
                <a:solidFill>
                  <a:schemeClr val="bg1"/>
                </a:solidFill>
                <a:latin typeface="Proxima Nova" panose="02000506030000020004" pitchFamily="2" charset="0"/>
              </a:rPr>
              <a:t>auprès</a:t>
            </a:r>
            <a:r>
              <a:rPr lang="en-US" sz="1200" dirty="0">
                <a:solidFill>
                  <a:schemeClr val="bg1"/>
                </a:solidFill>
                <a:latin typeface="Proxima Nova" panose="02000506030000020004" pitchFamily="2" charset="0"/>
              </a:rPr>
              <a:t> des </a:t>
            </a:r>
            <a:r>
              <a:rPr lang="en-US" sz="1200" dirty="0" err="1">
                <a:solidFill>
                  <a:schemeClr val="bg1"/>
                </a:solidFill>
                <a:latin typeface="Proxima Nova" panose="02000506030000020004" pitchFamily="2" charset="0"/>
              </a:rPr>
              <a:t>jeunes</a:t>
            </a:r>
            <a:r>
              <a:rPr lang="en-US" sz="1200" dirty="0">
                <a:solidFill>
                  <a:schemeClr val="bg1"/>
                </a:solidFill>
                <a:latin typeface="Proxima Nova" panose="02000506030000020004" pitchFamily="2" charset="0"/>
              </a:rPr>
              <a:t> avec </a:t>
            </a:r>
            <a:r>
              <a:rPr lang="en-US" sz="1200" dirty="0" err="1">
                <a:solidFill>
                  <a:schemeClr val="bg1"/>
                </a:solidFill>
                <a:latin typeface="Proxima Nova" panose="02000506030000020004" pitchFamily="2" charset="0"/>
              </a:rPr>
              <a:t>ses</a:t>
            </a:r>
            <a:r>
              <a:rPr lang="en-US" sz="1200" dirty="0">
                <a:solidFill>
                  <a:schemeClr val="bg1"/>
                </a:solidFill>
                <a:latin typeface="Proxima Nova" panose="02000506030000020004" pitchFamily="2" charset="0"/>
              </a:rPr>
              <a:t> </a:t>
            </a:r>
            <a:r>
              <a:rPr lang="en-US" sz="1200" dirty="0" err="1">
                <a:solidFill>
                  <a:schemeClr val="bg1"/>
                </a:solidFill>
                <a:latin typeface="Proxima Nova" panose="02000506030000020004" pitchFamily="2" charset="0"/>
              </a:rPr>
              <a:t>contenus</a:t>
            </a:r>
            <a:r>
              <a:rPr lang="en-US" sz="1200" dirty="0">
                <a:solidFill>
                  <a:schemeClr val="bg1"/>
                </a:solidFill>
                <a:latin typeface="Proxima Nova" panose="02000506030000020004" pitchFamily="2" charset="0"/>
              </a:rPr>
              <a:t> musique, series doc </a:t>
            </a:r>
            <a:r>
              <a:rPr lang="en-US" sz="1200" dirty="0" err="1">
                <a:solidFill>
                  <a:schemeClr val="bg1"/>
                </a:solidFill>
                <a:latin typeface="Proxima Nova" panose="02000506030000020004" pitchFamily="2" charset="0"/>
              </a:rPr>
              <a:t>ou</a:t>
            </a:r>
            <a:r>
              <a:rPr lang="en-US" sz="1200" dirty="0">
                <a:solidFill>
                  <a:schemeClr val="bg1"/>
                </a:solidFill>
                <a:latin typeface="Proxima Nova" panose="02000506030000020004" pitchFamily="2" charset="0"/>
              </a:rPr>
              <a:t> </a:t>
            </a:r>
            <a:r>
              <a:rPr lang="en-US" sz="1200" dirty="0" err="1">
                <a:solidFill>
                  <a:schemeClr val="bg1"/>
                </a:solidFill>
                <a:latin typeface="Proxima Nova" panose="02000506030000020004" pitchFamily="2" charset="0"/>
              </a:rPr>
              <a:t>télé-réalité</a:t>
            </a:r>
            <a:endParaRPr lang="en-US" sz="1200" dirty="0">
              <a:solidFill>
                <a:schemeClr val="bg1"/>
              </a:solidFill>
              <a:latin typeface="Proxima Nova" panose="0200050603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Proxima Nova" panose="02000506030000020004" pitchFamily="2" charset="0"/>
              </a:rPr>
              <a:t>MTV hits : </a:t>
            </a:r>
            <a:r>
              <a:rPr lang="fr-FR" sz="1200" dirty="0">
                <a:latin typeface="Proxima Nova" panose="02000506030000020004" pitchFamily="2" charset="0"/>
                <a:sym typeface="Arial"/>
              </a:rPr>
              <a:t>La chaîne MTV 100% musique &amp; Hits avec les plus grands shows musicaux au Monde.</a:t>
            </a:r>
            <a:endParaRPr kumimoji="0" lang="fr-FR" sz="1200" i="0" u="none" strike="noStrike" kern="1200" cap="none" spc="0" normalizeH="0" baseline="0" noProof="0" dirty="0">
              <a:ln>
                <a:noFill/>
              </a:ln>
              <a:solidFill>
                <a:srgbClr val="7FEAED"/>
              </a:solidFill>
              <a:effectLst/>
              <a:uLnTx/>
              <a:uFill>
                <a:solidFill>
                  <a:srgbClr val="000000"/>
                </a:solidFill>
              </a:uFill>
              <a:latin typeface="Proxima Nova" panose="02000506030000020004" pitchFamily="2" charset="0"/>
              <a:cs typeface="Arial"/>
              <a:sym typeface="Arial"/>
            </a:endParaRPr>
          </a:p>
          <a:p>
            <a:pPr algn="l"/>
            <a:r>
              <a:rPr lang="en-US" sz="1200" dirty="0">
                <a:solidFill>
                  <a:schemeClr val="bg1"/>
                </a:solidFill>
                <a:latin typeface="Proxima Nova" panose="02000506030000020004" pitchFamily="2" charset="0"/>
              </a:rPr>
              <a:t>Game one : </a:t>
            </a:r>
            <a:r>
              <a:rPr lang="en-US" sz="1200" dirty="0">
                <a:solidFill>
                  <a:srgbClr val="7FEAED"/>
                </a:solidFill>
                <a:latin typeface="Proxima Nova" panose="02000506030000020004" pitchFamily="2" charset="0"/>
              </a:rPr>
              <a:t>La </a:t>
            </a:r>
            <a:r>
              <a:rPr lang="en-US" sz="1200" dirty="0" err="1">
                <a:solidFill>
                  <a:srgbClr val="7FEAED"/>
                </a:solidFill>
                <a:latin typeface="Proxima Nova" panose="02000506030000020004" pitchFamily="2" charset="0"/>
              </a:rPr>
              <a:t>chaîne</a:t>
            </a:r>
            <a:r>
              <a:rPr lang="en-US" sz="1200" dirty="0">
                <a:solidFill>
                  <a:srgbClr val="7FEAED"/>
                </a:solidFill>
                <a:latin typeface="Proxima Nova" panose="02000506030000020004" pitchFamily="2" charset="0"/>
              </a:rPr>
              <a:t> #1 sur le gaming et </a:t>
            </a:r>
            <a:r>
              <a:rPr lang="en-US" sz="1200" dirty="0" err="1">
                <a:solidFill>
                  <a:srgbClr val="7FEAED"/>
                </a:solidFill>
                <a:latin typeface="Proxima Nova" panose="02000506030000020004" pitchFamily="2" charset="0"/>
              </a:rPr>
              <a:t>toute</a:t>
            </a:r>
            <a:r>
              <a:rPr lang="en-US" sz="1200" dirty="0">
                <a:solidFill>
                  <a:srgbClr val="7FEAED"/>
                </a:solidFill>
                <a:latin typeface="Proxima Nova" panose="02000506030000020004" pitchFamily="2" charset="0"/>
              </a:rPr>
              <a:t> la culture geek : Talk-Shows, series, </a:t>
            </a:r>
            <a:r>
              <a:rPr lang="en-US" sz="1200" dirty="0" err="1">
                <a:solidFill>
                  <a:srgbClr val="7FEAED"/>
                </a:solidFill>
                <a:latin typeface="Proxima Nova" panose="02000506030000020004" pitchFamily="2" charset="0"/>
              </a:rPr>
              <a:t>animés</a:t>
            </a:r>
            <a:r>
              <a:rPr lang="en-US" sz="1200" dirty="0">
                <a:solidFill>
                  <a:srgbClr val="7FEAED"/>
                </a:solidFill>
                <a:latin typeface="Proxima Nova" panose="02000506030000020004" pitchFamily="2" charset="0"/>
              </a:rPr>
              <a:t>, films,…</a:t>
            </a:r>
          </a:p>
          <a:p>
            <a:pPr algn="l"/>
            <a:r>
              <a:rPr lang="en-US" sz="1200" dirty="0" err="1">
                <a:solidFill>
                  <a:srgbClr val="7FEAED"/>
                </a:solidFill>
                <a:latin typeface="Proxima Nova" panose="02000506030000020004" pitchFamily="2" charset="0"/>
              </a:rPr>
              <a:t>Jone</a:t>
            </a:r>
            <a:r>
              <a:rPr lang="en-US" sz="1200" dirty="0">
                <a:solidFill>
                  <a:srgbClr val="7FEAED"/>
                </a:solidFill>
                <a:latin typeface="Proxima Nova" panose="02000506030000020004" pitchFamily="2" charset="0"/>
              </a:rPr>
              <a:t> : </a:t>
            </a:r>
            <a:r>
              <a:rPr lang="en-US" sz="1200" dirty="0">
                <a:solidFill>
                  <a:schemeClr val="bg1"/>
                </a:solidFill>
                <a:latin typeface="Proxima Nova" panose="02000506030000020004" pitchFamily="2" charset="0"/>
              </a:rPr>
              <a:t>La </a:t>
            </a:r>
            <a:r>
              <a:rPr lang="en-US" sz="1200" dirty="0" err="1">
                <a:solidFill>
                  <a:schemeClr val="bg1"/>
                </a:solidFill>
                <a:latin typeface="Proxima Nova" panose="02000506030000020004" pitchFamily="2" charset="0"/>
              </a:rPr>
              <a:t>chaîne</a:t>
            </a:r>
            <a:r>
              <a:rPr lang="en-US" sz="1200" dirty="0">
                <a:solidFill>
                  <a:schemeClr val="bg1"/>
                </a:solidFill>
                <a:latin typeface="Proxima Nova" panose="02000506030000020004" pitchFamily="2" charset="0"/>
              </a:rPr>
              <a:t> des </a:t>
            </a:r>
            <a:r>
              <a:rPr lang="en-US" sz="1200" dirty="0" err="1">
                <a:solidFill>
                  <a:schemeClr val="bg1"/>
                </a:solidFill>
                <a:latin typeface="Proxima Nova" panose="02000506030000020004" pitchFamily="2" charset="0"/>
              </a:rPr>
              <a:t>meilleurs</a:t>
            </a:r>
            <a:r>
              <a:rPr lang="en-US" sz="1200" dirty="0">
                <a:solidFill>
                  <a:schemeClr val="bg1"/>
                </a:solidFill>
                <a:latin typeface="Proxima Nova" panose="02000506030000020004" pitchFamily="2" charset="0"/>
              </a:rPr>
              <a:t> </a:t>
            </a:r>
            <a:r>
              <a:rPr lang="en-US" sz="1200" dirty="0" err="1">
                <a:solidFill>
                  <a:schemeClr val="bg1"/>
                </a:solidFill>
                <a:latin typeface="Proxima Nova" panose="02000506030000020004" pitchFamily="2" charset="0"/>
              </a:rPr>
              <a:t>animés</a:t>
            </a:r>
            <a:r>
              <a:rPr lang="en-US" sz="1200" dirty="0">
                <a:solidFill>
                  <a:schemeClr val="bg1"/>
                </a:solidFill>
                <a:latin typeface="Proxima Nova" panose="02000506030000020004" pitchFamily="2" charset="0"/>
              </a:rPr>
              <a:t> </a:t>
            </a:r>
            <a:r>
              <a:rPr lang="en-US" sz="1200" dirty="0" err="1">
                <a:solidFill>
                  <a:schemeClr val="bg1"/>
                </a:solidFill>
                <a:latin typeface="Proxima Nova" panose="02000506030000020004" pitchFamily="2" charset="0"/>
              </a:rPr>
              <a:t>en</a:t>
            </a:r>
            <a:r>
              <a:rPr lang="en-US" sz="1200" dirty="0">
                <a:solidFill>
                  <a:schemeClr val="bg1"/>
                </a:solidFill>
                <a:latin typeface="Proxima Nova" panose="02000506030000020004" pitchFamily="2" charset="0"/>
              </a:rPr>
              <a:t> simulcast. Plus de 10 </a:t>
            </a:r>
            <a:r>
              <a:rPr lang="en-US" sz="1200" dirty="0" err="1">
                <a:solidFill>
                  <a:schemeClr val="bg1"/>
                </a:solidFill>
                <a:latin typeface="Proxima Nova" panose="02000506030000020004" pitchFamily="2" charset="0"/>
              </a:rPr>
              <a:t>séries</a:t>
            </a:r>
            <a:r>
              <a:rPr lang="en-US" sz="1200" dirty="0">
                <a:solidFill>
                  <a:schemeClr val="bg1"/>
                </a:solidFill>
                <a:latin typeface="Proxima Nova" panose="02000506030000020004" pitchFamily="2" charset="0"/>
              </a:rPr>
              <a:t> par </a:t>
            </a:r>
            <a:r>
              <a:rPr lang="en-US" sz="1200" dirty="0" err="1">
                <a:solidFill>
                  <a:schemeClr val="bg1"/>
                </a:solidFill>
                <a:latin typeface="Proxima Nova" panose="02000506030000020004" pitchFamily="2" charset="0"/>
              </a:rPr>
              <a:t>semaine</a:t>
            </a:r>
            <a:r>
              <a:rPr lang="en-US" sz="1200" dirty="0">
                <a:solidFill>
                  <a:schemeClr val="bg1"/>
                </a:solidFill>
                <a:latin typeface="Proxima Nova" panose="02000506030000020004" pitchFamily="2" charset="0"/>
              </a:rPr>
              <a:t> diffuses </a:t>
            </a:r>
            <a:r>
              <a:rPr lang="en-US" sz="1200" dirty="0" err="1">
                <a:solidFill>
                  <a:schemeClr val="bg1"/>
                </a:solidFill>
                <a:latin typeface="Proxima Nova" panose="02000506030000020004" pitchFamily="2" charset="0"/>
              </a:rPr>
              <a:t>juste</a:t>
            </a:r>
            <a:r>
              <a:rPr lang="en-US" sz="1200" dirty="0">
                <a:solidFill>
                  <a:schemeClr val="bg1"/>
                </a:solidFill>
                <a:latin typeface="Proxima Nova" panose="02000506030000020004" pitchFamily="2" charset="0"/>
              </a:rPr>
              <a:t> après le </a:t>
            </a:r>
            <a:r>
              <a:rPr lang="en-US" sz="1200" dirty="0" err="1">
                <a:solidFill>
                  <a:schemeClr val="bg1"/>
                </a:solidFill>
                <a:latin typeface="Proxima Nova" panose="02000506030000020004" pitchFamily="2" charset="0"/>
              </a:rPr>
              <a:t>Japon</a:t>
            </a:r>
            <a:endParaRPr lang="en-US" sz="1200" dirty="0">
              <a:solidFill>
                <a:schemeClr val="bg1"/>
              </a:solidFill>
              <a:latin typeface="Proxima Nova" panose="0200050603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
                  <a:solidFill>
                    <a:srgbClr val="000000"/>
                  </a:solidFill>
                </a:uFill>
                <a:latin typeface="Proxima Nova" panose="02000506030000020004" pitchFamily="2" charset="0"/>
                <a:sym typeface="Arial"/>
              </a:rPr>
              <a:t>BET La chaîne emblématique de la culture noire-américaine : </a:t>
            </a:r>
            <a:r>
              <a:rPr kumimoji="0" lang="fr-FR" sz="1200" i="0" u="none" strike="noStrike" kern="1200" cap="none" spc="0" normalizeH="0" baseline="0" noProof="0" dirty="0" err="1">
                <a:ln>
                  <a:noFill/>
                </a:ln>
                <a:effectLst/>
                <a:uLnTx/>
                <a:uFill>
                  <a:solidFill>
                    <a:srgbClr val="000000"/>
                  </a:solidFill>
                </a:uFill>
                <a:latin typeface="Proxima Nova" panose="02000506030000020004" pitchFamily="2" charset="0"/>
                <a:sym typeface="Arial"/>
              </a:rPr>
              <a:t>series</a:t>
            </a:r>
            <a:r>
              <a:rPr kumimoji="0" lang="fr-FR" sz="1200" i="0" u="none" strike="noStrike" kern="1200" cap="none" spc="0" normalizeH="0" baseline="0" noProof="0" dirty="0">
                <a:ln>
                  <a:noFill/>
                </a:ln>
                <a:effectLst/>
                <a:uLnTx/>
                <a:uFill>
                  <a:solidFill>
                    <a:srgbClr val="000000"/>
                  </a:solidFill>
                </a:uFill>
                <a:latin typeface="Proxima Nova" panose="02000506030000020004" pitchFamily="2" charset="0"/>
                <a:sym typeface="Arial"/>
              </a:rPr>
              <a:t>, films, </a:t>
            </a:r>
            <a:r>
              <a:rPr kumimoji="0" lang="fr-FR" sz="1200" i="0" u="none" strike="noStrike" kern="1200" cap="none" spc="0" normalizeH="0" baseline="0" noProof="0" dirty="0" err="1">
                <a:ln>
                  <a:noFill/>
                </a:ln>
                <a:effectLst/>
                <a:uLnTx/>
                <a:uFill>
                  <a:solidFill>
                    <a:srgbClr val="000000"/>
                  </a:solidFill>
                </a:uFill>
                <a:latin typeface="Proxima Nova" panose="02000506030000020004" pitchFamily="2" charset="0"/>
                <a:sym typeface="Arial"/>
              </a:rPr>
              <a:t>talks</a:t>
            </a:r>
            <a:r>
              <a:rPr kumimoji="0" lang="fr-FR" sz="1200" i="0" u="none" strike="noStrike" kern="1200" cap="none" spc="0" normalizeH="0" baseline="0" noProof="0" dirty="0">
                <a:ln>
                  <a:noFill/>
                </a:ln>
                <a:effectLst/>
                <a:uLnTx/>
                <a:uFill>
                  <a:solidFill>
                    <a:srgbClr val="000000"/>
                  </a:solidFill>
                </a:uFill>
                <a:latin typeface="Proxima Nova" panose="02000506030000020004" pitchFamily="2" charset="0"/>
                <a:sym typeface="Arial"/>
              </a:rPr>
              <a:t>, musique et cérémonies</a:t>
            </a:r>
            <a:endParaRPr lang="en-US" sz="1200" dirty="0">
              <a:solidFill>
                <a:schemeClr val="bg1"/>
              </a:solidFill>
              <a:latin typeface="Proxima Nova" panose="0200050603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Proxima Nova" panose="02000506030000020004" pitchFamily="2" charset="0"/>
              </a:rPr>
              <a:t>Paramount : La </a:t>
            </a:r>
            <a:r>
              <a:rPr lang="en-US" sz="1200" dirty="0" err="1">
                <a:solidFill>
                  <a:schemeClr val="bg1"/>
                </a:solidFill>
                <a:latin typeface="Proxima Nova" panose="02000506030000020004" pitchFamily="2" charset="0"/>
              </a:rPr>
              <a:t>chaîne</a:t>
            </a:r>
            <a:r>
              <a:rPr lang="en-US" sz="1200" dirty="0">
                <a:solidFill>
                  <a:schemeClr val="bg1"/>
                </a:solidFill>
                <a:latin typeface="Proxima Nova" panose="02000506030000020004" pitchFamily="2" charset="0"/>
              </a:rPr>
              <a:t> cinema du studio : blockbusters, films de catalogue et series </a:t>
            </a:r>
            <a:r>
              <a:rPr lang="en-US" sz="1200" dirty="0" err="1">
                <a:solidFill>
                  <a:schemeClr val="bg1"/>
                </a:solidFill>
                <a:latin typeface="Proxima Nova" panose="02000506030000020004" pitchFamily="2" charset="0"/>
              </a:rPr>
              <a:t>cultes</a:t>
            </a:r>
            <a:endParaRPr lang="en-US" sz="1200" dirty="0">
              <a:solidFill>
                <a:schemeClr val="bg1"/>
              </a:solidFill>
              <a:latin typeface="Proxima Nova" panose="02000506030000020004" pitchFamily="2" charset="0"/>
            </a:endParaRPr>
          </a:p>
          <a:p>
            <a:endParaRPr lang="en-US" dirty="0"/>
          </a:p>
          <a:p>
            <a:r>
              <a:rPr lang="en-US" dirty="0"/>
              <a:t>4 </a:t>
            </a:r>
            <a:r>
              <a:rPr lang="en-US" dirty="0" err="1"/>
              <a:t>ans</a:t>
            </a:r>
            <a:r>
              <a:rPr lang="en-US" dirty="0"/>
              <a:t> et + : -3%</a:t>
            </a:r>
          </a:p>
          <a:p>
            <a:r>
              <a:rPr lang="en-US" dirty="0"/>
              <a:t>15-24 </a:t>
            </a:r>
            <a:r>
              <a:rPr lang="en-US" dirty="0" err="1"/>
              <a:t>ans</a:t>
            </a:r>
            <a:r>
              <a:rPr lang="en-US" dirty="0"/>
              <a:t> : -15% </a:t>
            </a:r>
          </a:p>
          <a:p>
            <a:r>
              <a:rPr lang="en-US" dirty="0"/>
              <a:t>15-34 </a:t>
            </a:r>
            <a:r>
              <a:rPr lang="en-US" dirty="0" err="1"/>
              <a:t>ans</a:t>
            </a:r>
            <a:r>
              <a:rPr lang="en-US" dirty="0"/>
              <a:t> : -13%</a:t>
            </a:r>
          </a:p>
          <a:p>
            <a:r>
              <a:rPr lang="en-US" dirty="0"/>
              <a:t>25-49 </a:t>
            </a:r>
            <a:r>
              <a:rPr lang="en-US" dirty="0" err="1"/>
              <a:t>ans</a:t>
            </a:r>
            <a:r>
              <a:rPr lang="en-US" dirty="0"/>
              <a:t> : -6%</a:t>
            </a:r>
          </a:p>
          <a:p>
            <a:r>
              <a:rPr lang="en-US" dirty="0"/>
              <a:t>4-10 </a:t>
            </a:r>
            <a:r>
              <a:rPr lang="en-US" dirty="0" err="1"/>
              <a:t>ans</a:t>
            </a:r>
            <a:r>
              <a:rPr lang="en-US" dirty="0"/>
              <a:t> : -10%</a:t>
            </a:r>
          </a:p>
          <a:p>
            <a:endParaRPr lang="en-US" dirty="0"/>
          </a:p>
          <a:p>
            <a:endParaRPr lang="en-US" dirty="0"/>
          </a:p>
        </p:txBody>
      </p:sp>
    </p:spTree>
    <p:extLst>
      <p:ext uri="{BB962C8B-B14F-4D97-AF65-F5344CB8AC3E}">
        <p14:creationId xmlns:p14="http://schemas.microsoft.com/office/powerpoint/2010/main" val="3550945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Pluto : 52M utilisateurs</a:t>
            </a:r>
          </a:p>
          <a:p>
            <a:r>
              <a:rPr lang="fr-FR" dirty="0"/>
              <a:t>P+ 42M abonnés P+, lancé le 4 mars</a:t>
            </a:r>
          </a:p>
          <a:p>
            <a:endParaRPr lang="fr-FR" dirty="0"/>
          </a:p>
          <a:p>
            <a:endParaRPr lang="en-US" dirty="0"/>
          </a:p>
        </p:txBody>
      </p:sp>
      <p:sp>
        <p:nvSpPr>
          <p:cNvPr id="4" name="Espace réservé du numéro de diapositive 3"/>
          <p:cNvSpPr>
            <a:spLocks noGrp="1"/>
          </p:cNvSpPr>
          <p:nvPr>
            <p:ph type="sldNum" sz="quarter" idx="5"/>
          </p:nvPr>
        </p:nvSpPr>
        <p:spPr/>
        <p:txBody>
          <a:bodyPr/>
          <a:lstStyle/>
          <a:p>
            <a:fld id="{70AEE9BE-51D4-4ED6-8121-77F1671061D5}" type="slidenum">
              <a:rPr lang="fr-FR" smtClean="0"/>
              <a:t>15</a:t>
            </a:fld>
            <a:endParaRPr lang="fr-FR"/>
          </a:p>
        </p:txBody>
      </p:sp>
    </p:spTree>
    <p:extLst>
      <p:ext uri="{BB962C8B-B14F-4D97-AF65-F5344CB8AC3E}">
        <p14:creationId xmlns:p14="http://schemas.microsoft.com/office/powerpoint/2010/main" val="3254607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0EAA08-5ECD-234E-8587-B2368BA50975}" type="slidenum">
              <a:rPr lang="en-US" smtClean="0"/>
              <a:t>16</a:t>
            </a:fld>
            <a:endParaRPr lang="en-US" dirty="0"/>
          </a:p>
        </p:txBody>
      </p:sp>
    </p:spTree>
    <p:extLst>
      <p:ext uri="{BB962C8B-B14F-4D97-AF65-F5344CB8AC3E}">
        <p14:creationId xmlns:p14="http://schemas.microsoft.com/office/powerpoint/2010/main" val="3069400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5ef83feff_0_0: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Un nouveau concept : AVOD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ou</a:t>
            </a:r>
            <a:r>
              <a:rPr lang="en-US" sz="1800" dirty="0">
                <a:effectLst/>
                <a:latin typeface="Calibri" panose="020F0502020204030204" pitchFamily="34" charset="0"/>
                <a:ea typeface="Calibri" panose="020F0502020204030204" pitchFamily="34" charset="0"/>
                <a:cs typeface="Times New Roman" panose="02020603050405020304" pitchFamily="18" charset="0"/>
              </a:rPr>
              <a:t> FAST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devrait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atteindre</a:t>
            </a:r>
            <a:r>
              <a:rPr lang="en-US" sz="1800" dirty="0">
                <a:effectLst/>
                <a:latin typeface="Calibri" panose="020F0502020204030204" pitchFamily="34" charset="0"/>
                <a:ea typeface="Calibri" panose="020F0502020204030204" pitchFamily="34" charset="0"/>
                <a:cs typeface="Times New Roman" panose="02020603050405020304" pitchFamily="18" charset="0"/>
              </a:rPr>
              <a:t> 216 million monthly active users in 2023, </a:t>
            </a:r>
            <a:endParaRPr dirty="0"/>
          </a:p>
        </p:txBody>
      </p:sp>
      <p:sp>
        <p:nvSpPr>
          <p:cNvPr id="263" name="Google Shape;263;g85ef83feff_0_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74b137ee2f_0_579: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74b137ee2f_0_579:notes"/>
          <p:cNvSpPr txBox="1">
            <a:spLocks noGrp="1"/>
          </p:cNvSpPr>
          <p:nvPr>
            <p:ph type="body" idx="1"/>
          </p:nvPr>
        </p:nvSpPr>
        <p:spPr>
          <a:xfrm>
            <a:off x="914400" y="2443163"/>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Lancé il y a 8 ans, en 2004 puis racheté par Viacom. Pionnier de la catégorie.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Dans les 5 ans, les acteurs majeurs du FAST généreront autant de revenus que les networks</a:t>
            </a:r>
            <a:endParaRPr lang="fr-FR" dirty="0"/>
          </a:p>
          <a:p>
            <a:pPr marL="0" lvl="0" indent="0" algn="l" rtl="0">
              <a:spcBef>
                <a:spcPts val="0"/>
              </a:spcBef>
              <a:spcAft>
                <a:spcPts val="0"/>
              </a:spcAft>
              <a:buNone/>
            </a:pPr>
            <a:r>
              <a:rPr lang="fr-FR" dirty="0"/>
              <a:t>Le FAST est en train de prendre le pas sur la SVOD. Le </a:t>
            </a:r>
            <a:r>
              <a:rPr lang="fr-FR" dirty="0" err="1"/>
              <a:t>lean</a:t>
            </a:r>
            <a:r>
              <a:rPr lang="fr-FR" dirty="0"/>
              <a:t> back. </a:t>
            </a:r>
          </a:p>
          <a:p>
            <a:pPr marL="0" lvl="0" indent="0" algn="l" rtl="0">
              <a:spcBef>
                <a:spcPts val="0"/>
              </a:spcBef>
              <a:spcAft>
                <a:spcPts val="0"/>
              </a:spcAft>
              <a:buNone/>
            </a:pPr>
            <a:endParaRPr lang="fr-FR" dirty="0"/>
          </a:p>
        </p:txBody>
      </p:sp>
    </p:spTree>
    <p:extLst>
      <p:ext uri="{BB962C8B-B14F-4D97-AF65-F5344CB8AC3E}">
        <p14:creationId xmlns:p14="http://schemas.microsoft.com/office/powerpoint/2010/main" val="3449114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74b9b4bab9_0_1181: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74b9b4bab9_0_1181: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556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4b9b4bab9_0_730: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L’expérience de la TV et du zapping</a:t>
            </a:r>
          </a:p>
          <a:p>
            <a:pPr marL="0" lvl="0" indent="0" algn="l" rtl="0">
              <a:spcBef>
                <a:spcPts val="0"/>
              </a:spcBef>
              <a:spcAft>
                <a:spcPts val="0"/>
              </a:spcAft>
              <a:buNone/>
            </a:pPr>
            <a:r>
              <a:rPr lang="fr-FR" dirty="0"/>
              <a:t>Pas de </a:t>
            </a:r>
            <a:r>
              <a:rPr lang="fr-FR" dirty="0" err="1"/>
              <a:t>prérol</a:t>
            </a:r>
            <a:r>
              <a:rPr lang="fr-FR" dirty="0"/>
              <a:t> sur la pub. On privilégie l’expérience utilisateur. Moins de pub qu’en TV. 3 coupures sur un film.</a:t>
            </a:r>
          </a:p>
          <a:p>
            <a:pPr marL="0" lvl="0" indent="0" algn="l" rtl="0">
              <a:spcBef>
                <a:spcPts val="0"/>
              </a:spcBef>
              <a:spcAft>
                <a:spcPts val="0"/>
              </a:spcAft>
              <a:buNone/>
            </a:pPr>
            <a:r>
              <a:rPr lang="fr-FR" dirty="0"/>
              <a:t>Coupures de 8 minutes par heure.</a:t>
            </a:r>
          </a:p>
          <a:p>
            <a:pPr marL="0" lvl="0" indent="0" algn="l" rtl="0">
              <a:spcBef>
                <a:spcPts val="0"/>
              </a:spcBef>
              <a:spcAft>
                <a:spcPts val="0"/>
              </a:spcAft>
              <a:buNone/>
            </a:pPr>
            <a:r>
              <a:rPr lang="fr-FR" dirty="0" err="1"/>
              <a:t>Caping</a:t>
            </a:r>
            <a:r>
              <a:rPr lang="fr-FR" dirty="0"/>
              <a:t> pub</a:t>
            </a:r>
            <a:endParaRPr dirty="0"/>
          </a:p>
        </p:txBody>
      </p:sp>
      <p:sp>
        <p:nvSpPr>
          <p:cNvPr id="312" name="Google Shape;312;g74b9b4bab9_0_73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err="1">
                <a:solidFill>
                  <a:schemeClr val="tx1"/>
                </a:solidFill>
                <a:effectLst/>
                <a:latin typeface="Gotham Condensed Book" panose="02000606030000020004" pitchFamily="2" charset="0"/>
                <a:ea typeface="+mn-ea"/>
                <a:cs typeface="+mn-cs"/>
              </a:rPr>
              <a:t>Depuis</a:t>
            </a:r>
            <a:r>
              <a:rPr lang="en-US" sz="1200" b="1" i="0" kern="1200" dirty="0">
                <a:solidFill>
                  <a:schemeClr val="tx1"/>
                </a:solidFill>
                <a:effectLst/>
                <a:latin typeface="Gotham Condensed Book" panose="02000606030000020004" pitchFamily="2" charset="0"/>
                <a:ea typeface="+mn-ea"/>
                <a:cs typeface="+mn-cs"/>
              </a:rPr>
              <a:t> la fusion avec CBS le </a:t>
            </a:r>
            <a:r>
              <a:rPr lang="en-US" sz="1200" b="1" i="0" kern="1200" dirty="0" err="1">
                <a:solidFill>
                  <a:schemeClr val="tx1"/>
                </a:solidFill>
                <a:effectLst/>
                <a:latin typeface="Gotham Condensed Book" panose="02000606030000020004" pitchFamily="2" charset="0"/>
                <a:ea typeface="+mn-ea"/>
                <a:cs typeface="+mn-cs"/>
              </a:rPr>
              <a:t>groupe</a:t>
            </a:r>
            <a:r>
              <a:rPr lang="en-US" sz="1200" b="1" i="0" kern="1200" dirty="0">
                <a:solidFill>
                  <a:schemeClr val="tx1"/>
                </a:solidFill>
                <a:effectLst/>
                <a:latin typeface="Gotham Condensed Book" panose="02000606030000020004" pitchFamily="2" charset="0"/>
                <a:ea typeface="+mn-ea"/>
                <a:cs typeface="+mn-cs"/>
              </a:rPr>
              <a:t> </a:t>
            </a:r>
            <a:r>
              <a:rPr lang="en-US" sz="1200" b="1" i="0" kern="1200" dirty="0" err="1">
                <a:solidFill>
                  <a:schemeClr val="tx1"/>
                </a:solidFill>
                <a:effectLst/>
                <a:latin typeface="Gotham Condensed Book" panose="02000606030000020004" pitchFamily="2" charset="0"/>
                <a:ea typeface="+mn-ea"/>
                <a:cs typeface="+mn-cs"/>
              </a:rPr>
              <a:t>rassemble</a:t>
            </a:r>
            <a:r>
              <a:rPr lang="en-US" sz="1200" b="1" i="0" kern="1200" dirty="0">
                <a:solidFill>
                  <a:schemeClr val="tx1"/>
                </a:solidFill>
                <a:effectLst/>
                <a:latin typeface="Gotham Condensed Book" panose="02000606030000020004" pitchFamily="2" charset="0"/>
                <a:ea typeface="+mn-ea"/>
                <a:cs typeface="+mn-cs"/>
              </a:rPr>
              <a:t> les plus marques media qui </a:t>
            </a:r>
            <a:r>
              <a:rPr lang="en-US" sz="1200" b="1" i="0" kern="1200" dirty="0" err="1">
                <a:solidFill>
                  <a:schemeClr val="tx1"/>
                </a:solidFill>
                <a:effectLst/>
                <a:latin typeface="Gotham Condensed Book" panose="02000606030000020004" pitchFamily="2" charset="0"/>
                <a:ea typeface="+mn-ea"/>
                <a:cs typeface="+mn-cs"/>
              </a:rPr>
              <a:t>ont</a:t>
            </a:r>
            <a:r>
              <a:rPr lang="en-US" sz="1200" b="1" i="0" kern="1200" dirty="0">
                <a:solidFill>
                  <a:schemeClr val="tx1"/>
                </a:solidFill>
                <a:effectLst/>
                <a:latin typeface="Gotham Condensed Book" panose="02000606030000020004" pitchFamily="2" charset="0"/>
                <a:ea typeface="+mn-ea"/>
                <a:cs typeface="+mn-cs"/>
              </a:rPr>
              <a:t> </a:t>
            </a:r>
            <a:r>
              <a:rPr lang="en-US" sz="1200" b="1" i="0" kern="1200" dirty="0" err="1">
                <a:solidFill>
                  <a:schemeClr val="tx1"/>
                </a:solidFill>
                <a:effectLst/>
                <a:latin typeface="Gotham Condensed Book" panose="02000606030000020004" pitchFamily="2" charset="0"/>
                <a:ea typeface="+mn-ea"/>
                <a:cs typeface="+mn-cs"/>
              </a:rPr>
              <a:t>façonnées</a:t>
            </a:r>
            <a:r>
              <a:rPr lang="en-US" sz="1200" b="1" i="0" kern="1200" dirty="0">
                <a:solidFill>
                  <a:schemeClr val="tx1"/>
                </a:solidFill>
                <a:effectLst/>
                <a:latin typeface="Gotham Condensed Book" panose="02000606030000020004" pitchFamily="2" charset="0"/>
                <a:ea typeface="+mn-ea"/>
                <a:cs typeface="+mn-cs"/>
              </a:rPr>
              <a:t> la culture POP </a:t>
            </a:r>
            <a:r>
              <a:rPr lang="en-US" sz="1200" b="1" i="0" kern="1200" dirty="0" err="1">
                <a:solidFill>
                  <a:schemeClr val="tx1"/>
                </a:solidFill>
                <a:effectLst/>
                <a:latin typeface="Gotham Condensed Book" panose="02000606030000020004" pitchFamily="2" charset="0"/>
                <a:ea typeface="+mn-ea"/>
                <a:cs typeface="+mn-cs"/>
              </a:rPr>
              <a:t>comme</a:t>
            </a:r>
            <a:r>
              <a:rPr lang="en-US" sz="1200" b="1" i="0" kern="1200" dirty="0">
                <a:solidFill>
                  <a:schemeClr val="tx1"/>
                </a:solidFill>
                <a:effectLst/>
                <a:latin typeface="Gotham Condensed Book" panose="0200060603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Gotham Condensed Book" panose="02000606030000020004" pitchFamily="2"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BE2F4-1E78-1341-81C2-ECEDFBBA4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708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74b9b4bab9_0_116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74b9b4bab9_0_1165: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App dans le top 10 des téléchargements</a:t>
            </a:r>
          </a:p>
          <a:p>
            <a:pPr marL="0" lvl="0" indent="0" algn="l" rtl="0">
              <a:spcBef>
                <a:spcPts val="0"/>
              </a:spcBef>
              <a:spcAft>
                <a:spcPts val="0"/>
              </a:spcAft>
              <a:buNone/>
            </a:pPr>
            <a:r>
              <a:rPr lang="fr-FR" dirty="0"/>
              <a:t>Nouvelles fonctionnalités : recherche avec la voix. </a:t>
            </a:r>
            <a:endParaRPr dirty="0"/>
          </a:p>
        </p:txBody>
      </p:sp>
    </p:spTree>
    <p:extLst>
      <p:ext uri="{BB962C8B-B14F-4D97-AF65-F5344CB8AC3E}">
        <p14:creationId xmlns:p14="http://schemas.microsoft.com/office/powerpoint/2010/main" val="368114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98439a6870_0_409: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98439a6870_0_409: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L’ambition est d’être disponible partout</a:t>
            </a:r>
            <a:endParaRPr dirty="0"/>
          </a:p>
        </p:txBody>
      </p:sp>
    </p:spTree>
    <p:extLst>
      <p:ext uri="{BB962C8B-B14F-4D97-AF65-F5344CB8AC3E}">
        <p14:creationId xmlns:p14="http://schemas.microsoft.com/office/powerpoint/2010/main" val="271059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8:notes"/>
          <p:cNvSpPr txBox="1">
            <a:spLocks noGrp="1"/>
          </p:cNvSpPr>
          <p:nvPr>
            <p:ph type="body" idx="1"/>
          </p:nvPr>
        </p:nvSpPr>
        <p:spPr>
          <a:xfrm>
            <a:off x="914400" y="2443150"/>
            <a:ext cx="73152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Les chaînes sont conçues par les équipes dans chaque pays avec un mix de contenus locaux et US, de contenus nostalgiques et frais.</a:t>
            </a:r>
          </a:p>
          <a:p>
            <a:pPr marL="0" lvl="0" indent="0" algn="l" rtl="0">
              <a:spcBef>
                <a:spcPts val="0"/>
              </a:spcBef>
              <a:spcAft>
                <a:spcPts val="0"/>
              </a:spcAft>
              <a:buNone/>
            </a:pPr>
            <a:r>
              <a:rPr lang="fr-FR" dirty="0"/>
              <a:t>Tous les univers : cinéma, jeunesse, série divertissement. </a:t>
            </a:r>
          </a:p>
          <a:p>
            <a:pPr marL="0" lvl="0" indent="0" algn="l" rtl="0">
              <a:spcBef>
                <a:spcPts val="0"/>
              </a:spcBef>
              <a:spcAft>
                <a:spcPts val="0"/>
              </a:spcAft>
              <a:buNone/>
            </a:pPr>
            <a:r>
              <a:rPr lang="fr-FR" dirty="0"/>
              <a:t>Séries comme les cordiers, louis la brocante, femmes de loi.</a:t>
            </a:r>
          </a:p>
        </p:txBody>
      </p:sp>
      <p:sp>
        <p:nvSpPr>
          <p:cNvPr id="100" name="Google Shape;100;p8: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5:notes"/>
          <p:cNvSpPr txBox="1">
            <a:spLocks noGrp="1"/>
          </p:cNvSpPr>
          <p:nvPr>
            <p:ph type="body" idx="1"/>
          </p:nvPr>
        </p:nvSpPr>
        <p:spPr>
          <a:xfrm>
            <a:off x="914400" y="2443150"/>
            <a:ext cx="73152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En 2004 les producteurs n’étaient pas prêt à céder les droits</a:t>
            </a:r>
          </a:p>
          <a:p>
            <a:pPr marL="0" lvl="0" indent="0" algn="l" rtl="0">
              <a:spcBef>
                <a:spcPts val="0"/>
              </a:spcBef>
              <a:spcAft>
                <a:spcPts val="0"/>
              </a:spcAft>
              <a:buNone/>
            </a:pPr>
            <a:r>
              <a:rPr lang="fr-FR" dirty="0" err="1"/>
              <a:t>Corean</a:t>
            </a:r>
            <a:r>
              <a:rPr lang="fr-FR" dirty="0"/>
              <a:t> </a:t>
            </a:r>
            <a:r>
              <a:rPr lang="fr-FR" dirty="0" err="1"/>
              <a:t>drama</a:t>
            </a:r>
            <a:r>
              <a:rPr lang="fr-FR" dirty="0"/>
              <a:t> </a:t>
            </a:r>
            <a:r>
              <a:rPr lang="fr-FR" dirty="0" err="1"/>
              <a:t>channel</a:t>
            </a:r>
            <a:r>
              <a:rPr lang="fr-FR" dirty="0"/>
              <a:t>.</a:t>
            </a:r>
            <a:endParaRPr dirty="0"/>
          </a:p>
        </p:txBody>
      </p:sp>
      <p:sp>
        <p:nvSpPr>
          <p:cNvPr id="275" name="Google Shape;275;p1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sp>
      <p:sp>
        <p:nvSpPr>
          <p:cNvPr id="3" name="Notes Placeholder 2"/>
          <p:cNvSpPr>
            <a:spLocks noGrp="1"/>
          </p:cNvSpPr>
          <p:nvPr>
            <p:ph type="body" idx="1"/>
          </p:nvPr>
        </p:nvSpPr>
        <p:spPr/>
        <p:txBody>
          <a:bodyPr/>
          <a:lstStyle/>
          <a:p>
            <a:r>
              <a:rPr lang="fr-FR" dirty="0"/>
              <a:t>200k heures de contenues aux US.</a:t>
            </a:r>
          </a:p>
          <a:p>
            <a:r>
              <a:rPr lang="fr-FR" dirty="0"/>
              <a:t>Une chaîne </a:t>
            </a:r>
            <a:r>
              <a:rPr lang="fr-FR" dirty="0" err="1"/>
              <a:t>Narcos</a:t>
            </a:r>
            <a:r>
              <a:rPr lang="fr-FR" dirty="0"/>
              <a:t>, </a:t>
            </a:r>
            <a:r>
              <a:rPr lang="fr-FR" dirty="0" err="1"/>
              <a:t>james</a:t>
            </a:r>
            <a:r>
              <a:rPr lang="fr-FR" dirty="0"/>
              <a:t> bond. Le premier épisode de star trek picard. Live avec Kick boxing</a:t>
            </a:r>
          </a:p>
          <a:p>
            <a:r>
              <a:rPr lang="fr-FR" dirty="0"/>
              <a:t>Data </a:t>
            </a:r>
            <a:r>
              <a:rPr lang="fr-FR" dirty="0" err="1"/>
              <a:t>driven</a:t>
            </a:r>
            <a:r>
              <a:rPr lang="fr-FR" dirty="0"/>
              <a:t> : on analyse en </a:t>
            </a:r>
            <a:r>
              <a:rPr lang="fr-FR" dirty="0" err="1"/>
              <a:t>day</a:t>
            </a:r>
            <a:r>
              <a:rPr lang="fr-FR" dirty="0"/>
              <a:t> to </a:t>
            </a:r>
            <a:r>
              <a:rPr lang="fr-FR" dirty="0" err="1"/>
              <a:t>day</a:t>
            </a:r>
            <a:r>
              <a:rPr lang="fr-FR" dirty="0"/>
              <a:t> pour améliorer chaque chaîne tous les jours. On change la programmation, le nom de la chaîne, et quand les </a:t>
            </a:r>
            <a:r>
              <a:rPr lang="fr-FR" dirty="0" err="1"/>
              <a:t>KPI’s</a:t>
            </a:r>
            <a:r>
              <a:rPr lang="fr-FR" dirty="0"/>
              <a:t> augmentent on est dans la bonne direction. </a:t>
            </a:r>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69FEF86-E06B-4EC7-A0E1-4F8798D914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Helvetica Light"/>
              </a:rPr>
              <a:pPr marL="0" marR="0" lvl="0" indent="0" algn="r" defTabSz="96661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Helvetica Light"/>
            </a:endParaRPr>
          </a:p>
        </p:txBody>
      </p:sp>
    </p:spTree>
    <p:extLst>
      <p:ext uri="{BB962C8B-B14F-4D97-AF65-F5344CB8AC3E}">
        <p14:creationId xmlns:p14="http://schemas.microsoft.com/office/powerpoint/2010/main" val="1969185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3d446ea93_0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Nouveautés Alerte à Malibu / (243 épisodes)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AB : Hélène et les garçons, premiers baisers, les années facs, le miel et les abeilles, le miracle de l’amour, les filles d’a coté…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 Walker. Plus belle la vie.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Ultra thématisation des chaînes</a:t>
            </a:r>
          </a:p>
          <a:p>
            <a:pPr marL="0" lvl="0" indent="0" algn="l" rtl="0">
              <a:spcBef>
                <a:spcPts val="0"/>
              </a:spcBef>
              <a:spcAft>
                <a:spcPts val="0"/>
              </a:spcAft>
              <a:buNone/>
            </a:pPr>
            <a:r>
              <a:rPr lang="fr-FR" dirty="0"/>
              <a:t>Chaque</a:t>
            </a:r>
            <a:r>
              <a:rPr lang="fr-FR" baseline="0" dirty="0"/>
              <a:t> chaine est associée à une thématique</a:t>
            </a:r>
          </a:p>
          <a:p>
            <a:pPr marL="0" lvl="0" indent="0" algn="l" rtl="0">
              <a:spcBef>
                <a:spcPts val="0"/>
              </a:spcBef>
              <a:spcAft>
                <a:spcPts val="0"/>
              </a:spcAft>
              <a:buNone/>
            </a:pPr>
            <a:r>
              <a:rPr lang="fr-FR" baseline="0" dirty="0"/>
              <a:t>Kids : les </a:t>
            </a:r>
            <a:r>
              <a:rPr lang="fr-FR" baseline="0" dirty="0" err="1"/>
              <a:t>razmoket</a:t>
            </a:r>
            <a:endParaRPr lang="fr-FR" baseline="0" dirty="0"/>
          </a:p>
          <a:p>
            <a:pPr marL="0" lvl="0" indent="0" algn="l" rtl="0">
              <a:spcBef>
                <a:spcPts val="0"/>
              </a:spcBef>
              <a:spcAft>
                <a:spcPts val="0"/>
              </a:spcAft>
              <a:buNone/>
            </a:pPr>
            <a:endParaRPr lang="fr-FR" baseline="0" dirty="0"/>
          </a:p>
          <a:p>
            <a:pPr marL="171450" lvl="0" indent="-171450" algn="l" rtl="0">
              <a:spcBef>
                <a:spcPts val="0"/>
              </a:spcBef>
              <a:spcAft>
                <a:spcPts val="0"/>
              </a:spcAft>
              <a:buFontTx/>
              <a:buChar char="-"/>
            </a:pPr>
            <a:endParaRPr dirty="0"/>
          </a:p>
        </p:txBody>
      </p:sp>
      <p:sp>
        <p:nvSpPr>
          <p:cNvPr id="1057" name="Google Shape;1057;g53d446ea93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955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2523189e3_0_17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2523189e3_0_175: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On a l’impact d’une pub TV, sur grand écran et non </a:t>
            </a:r>
            <a:r>
              <a:rPr lang="fr-FR" dirty="0" err="1"/>
              <a:t>skippable</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CTV : plus haut CPM que mobile ou PC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Pub pas trop intrusive.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L’arrivée des concurrents (Google, TF1) est bonne pour le marché pub, cela permet de convaincre les annonceurs qui basculent progressivement de la tv traditionnelle vers le digital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0086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74b1380c19_1_24: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74b1380c19_1_2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0268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2523189e3_0_6: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2523189e3_0_6: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619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3d446ea93_0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t>Chaque</a:t>
            </a:r>
            <a:r>
              <a:rPr lang="fr-FR" baseline="0" dirty="0"/>
              <a:t> chaine est associée à une thématique et une audience majoritaire:</a:t>
            </a:r>
          </a:p>
          <a:p>
            <a:pPr marL="171450" lvl="0" indent="-171450" algn="l" rtl="0">
              <a:spcBef>
                <a:spcPts val="0"/>
              </a:spcBef>
              <a:spcAft>
                <a:spcPts val="0"/>
              </a:spcAft>
              <a:buFontTx/>
              <a:buChar char="-"/>
            </a:pPr>
            <a:r>
              <a:rPr lang="fr-FR" baseline="0" dirty="0"/>
              <a:t>Homme/Garçon</a:t>
            </a:r>
          </a:p>
          <a:p>
            <a:pPr marL="171450" lvl="0" indent="-171450" algn="l" rtl="0">
              <a:spcBef>
                <a:spcPts val="0"/>
              </a:spcBef>
              <a:spcAft>
                <a:spcPts val="0"/>
              </a:spcAft>
              <a:buFontTx/>
              <a:buChar char="-"/>
            </a:pPr>
            <a:r>
              <a:rPr lang="fr-FR" baseline="0" dirty="0"/>
              <a:t>Femme/Fille</a:t>
            </a:r>
          </a:p>
          <a:p>
            <a:pPr marL="171450" lvl="0" indent="-171450" algn="l" rtl="0">
              <a:spcBef>
                <a:spcPts val="0"/>
              </a:spcBef>
              <a:spcAft>
                <a:spcPts val="0"/>
              </a:spcAft>
              <a:buFontTx/>
              <a:buChar char="-"/>
            </a:pPr>
            <a:r>
              <a:rPr lang="fr-FR" baseline="0" dirty="0"/>
              <a:t>Mixte</a:t>
            </a:r>
            <a:endParaRPr dirty="0"/>
          </a:p>
        </p:txBody>
      </p:sp>
      <p:sp>
        <p:nvSpPr>
          <p:cNvPr id="1057" name="Google Shape;1057;g53d446ea93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95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Gotham Condensed Book" panose="02000606030000020004" pitchFamily="2" charset="0"/>
                <a:ea typeface="+mn-ea"/>
                <a:cs typeface="+mn-cs"/>
              </a:rPr>
              <a:t>Des marques qui </a:t>
            </a:r>
            <a:r>
              <a:rPr lang="en-US" sz="1200" b="1" i="0" kern="1200" dirty="0" err="1">
                <a:solidFill>
                  <a:schemeClr val="tx1"/>
                </a:solidFill>
                <a:effectLst/>
                <a:latin typeface="Gotham Condensed Book" panose="02000606030000020004" pitchFamily="2" charset="0"/>
                <a:ea typeface="+mn-ea"/>
                <a:cs typeface="+mn-cs"/>
              </a:rPr>
              <a:t>alimentent</a:t>
            </a:r>
            <a:r>
              <a:rPr lang="en-US" sz="1200" b="1" i="0" kern="1200" dirty="0">
                <a:solidFill>
                  <a:schemeClr val="tx1"/>
                </a:solidFill>
                <a:effectLst/>
                <a:latin typeface="Gotham Condensed Book" panose="02000606030000020004" pitchFamily="2" charset="0"/>
                <a:ea typeface="+mn-ea"/>
                <a:cs typeface="+mn-cs"/>
              </a:rPr>
              <a:t> en </a:t>
            </a:r>
            <a:r>
              <a:rPr lang="en-US" sz="1200" b="1" i="0" kern="1200" dirty="0" err="1">
                <a:solidFill>
                  <a:schemeClr val="tx1"/>
                </a:solidFill>
                <a:effectLst/>
                <a:latin typeface="Gotham Condensed Book" panose="02000606030000020004" pitchFamily="2" charset="0"/>
                <a:ea typeface="+mn-ea"/>
                <a:cs typeface="+mn-cs"/>
              </a:rPr>
              <a:t>contenus</a:t>
            </a:r>
            <a:r>
              <a:rPr lang="en-US" sz="1200" b="1" i="0" kern="1200" dirty="0">
                <a:solidFill>
                  <a:schemeClr val="tx1"/>
                </a:solidFill>
                <a:effectLst/>
                <a:latin typeface="Gotham Condensed Book" panose="02000606030000020004" pitchFamily="2" charset="0"/>
                <a:ea typeface="+mn-ea"/>
                <a:cs typeface="+mn-cs"/>
              </a:rPr>
              <a:t> / IP </a:t>
            </a:r>
            <a:r>
              <a:rPr lang="en-US" sz="1200" b="1" i="0" kern="1200" dirty="0" err="1">
                <a:solidFill>
                  <a:schemeClr val="tx1"/>
                </a:solidFill>
                <a:effectLst/>
                <a:latin typeface="Gotham Condensed Book" panose="02000606030000020004" pitchFamily="2" charset="0"/>
                <a:ea typeface="+mn-ea"/>
                <a:cs typeface="+mn-cs"/>
              </a:rPr>
              <a:t>iconiques</a:t>
            </a:r>
            <a:r>
              <a:rPr lang="en-US" sz="1200" b="1" i="0" kern="1200" dirty="0">
                <a:solidFill>
                  <a:schemeClr val="tx1"/>
                </a:solidFill>
                <a:effectLst/>
                <a:latin typeface="Gotham Condensed Book" panose="02000606030000020004" pitchFamily="2" charset="0"/>
                <a:ea typeface="+mn-ea"/>
                <a:cs typeface="+mn-cs"/>
              </a:rPr>
              <a:t> des </a:t>
            </a:r>
            <a:r>
              <a:rPr lang="en-US" sz="1200" b="1" i="0" kern="1200" dirty="0" err="1">
                <a:solidFill>
                  <a:schemeClr val="tx1"/>
                </a:solidFill>
                <a:effectLst/>
                <a:latin typeface="Gotham Condensed Book" panose="02000606030000020004" pitchFamily="2" charset="0"/>
                <a:ea typeface="+mn-ea"/>
                <a:cs typeface="+mn-cs"/>
              </a:rPr>
              <a:t>plateformes</a:t>
            </a:r>
            <a:r>
              <a:rPr lang="en-US" sz="1200" b="1" i="0" kern="1200" dirty="0">
                <a:solidFill>
                  <a:schemeClr val="tx1"/>
                </a:solidFill>
                <a:effectLst/>
                <a:latin typeface="Gotham Condensed Book" panose="02000606030000020004" pitchFamily="2" charset="0"/>
                <a:ea typeface="+mn-ea"/>
                <a:cs typeface="+mn-cs"/>
              </a:rPr>
              <a:t> de streaming / la TV </a:t>
            </a:r>
            <a:r>
              <a:rPr lang="en-US" sz="1200" b="1" i="0" kern="1200" dirty="0" err="1">
                <a:solidFill>
                  <a:schemeClr val="tx1"/>
                </a:solidFill>
                <a:effectLst/>
                <a:latin typeface="Gotham Condensed Book" panose="02000606030000020004" pitchFamily="2" charset="0"/>
                <a:ea typeface="+mn-ea"/>
                <a:cs typeface="+mn-cs"/>
              </a:rPr>
              <a:t>ou</a:t>
            </a:r>
            <a:r>
              <a:rPr lang="en-US" sz="1200" b="1" i="0" kern="1200" dirty="0">
                <a:solidFill>
                  <a:schemeClr val="tx1"/>
                </a:solidFill>
                <a:effectLst/>
                <a:latin typeface="Gotham Condensed Book" panose="02000606030000020004" pitchFamily="2" charset="0"/>
                <a:ea typeface="+mn-ea"/>
                <a:cs typeface="+mn-cs"/>
              </a:rPr>
              <a:t> le </a:t>
            </a:r>
            <a:r>
              <a:rPr lang="en-US" sz="1200" b="1" i="0" kern="1200" dirty="0" err="1">
                <a:solidFill>
                  <a:schemeClr val="tx1"/>
                </a:solidFill>
                <a:effectLst/>
                <a:latin typeface="Gotham Condensed Book" panose="02000606030000020004" pitchFamily="2" charset="0"/>
                <a:ea typeface="+mn-ea"/>
                <a:cs typeface="+mn-cs"/>
              </a:rPr>
              <a:t>Cinéma</a:t>
            </a:r>
            <a:endParaRPr lang="en-US" sz="1200" b="1" i="0" kern="1200" dirty="0">
              <a:solidFill>
                <a:schemeClr val="tx1"/>
              </a:solidFill>
              <a:effectLst/>
              <a:latin typeface="Gotham Condensed Book" panose="020006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Gotham Condensed Book" panose="02000606030000020004" pitchFamily="2" charset="0"/>
                <a:ea typeface="+mn-ea"/>
                <a:cs typeface="+mn-cs"/>
              </a:rPr>
              <a:t>140K </a:t>
            </a:r>
            <a:r>
              <a:rPr lang="en-US" sz="1200" b="1" i="0" kern="1200" dirty="0" err="1">
                <a:solidFill>
                  <a:schemeClr val="tx1"/>
                </a:solidFill>
                <a:effectLst/>
                <a:latin typeface="Gotham Condensed Book" panose="02000606030000020004" pitchFamily="2" charset="0"/>
                <a:ea typeface="+mn-ea"/>
                <a:cs typeface="+mn-cs"/>
              </a:rPr>
              <a:t>épisodes</a:t>
            </a:r>
            <a:endParaRPr lang="en-US" sz="1200" b="1" i="0" kern="1200" dirty="0">
              <a:solidFill>
                <a:schemeClr val="tx1"/>
              </a:solidFill>
              <a:effectLst/>
              <a:latin typeface="Gotham Condensed Book" panose="020006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Gotham Condensed Book" panose="02000606030000020004" pitchFamily="2" charset="0"/>
                <a:ea typeface="+mn-ea"/>
                <a:cs typeface="+mn-cs"/>
              </a:rPr>
              <a:t>3500 </a:t>
            </a:r>
            <a:r>
              <a:rPr lang="en-US" sz="1200" b="1" i="0" kern="1200" dirty="0" err="1">
                <a:solidFill>
                  <a:schemeClr val="tx1"/>
                </a:solidFill>
                <a:effectLst/>
                <a:latin typeface="Gotham Condensed Book" panose="02000606030000020004" pitchFamily="2" charset="0"/>
                <a:ea typeface="+mn-ea"/>
                <a:cs typeface="+mn-cs"/>
              </a:rPr>
              <a:t>titres</a:t>
            </a:r>
            <a:endParaRPr lang="en-US" sz="1200" b="1" i="0" kern="1200" dirty="0">
              <a:solidFill>
                <a:schemeClr val="tx1"/>
              </a:solidFill>
              <a:effectLst/>
              <a:latin typeface="Gotham Condensed Book" panose="020006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Gotham Condensed Book" panose="02000606030000020004" pitchFamily="2" charset="0"/>
                <a:ea typeface="+mn-ea"/>
                <a:cs typeface="+mn-cs"/>
              </a:rPr>
              <a:t>15milliards </a:t>
            </a:r>
            <a:r>
              <a:rPr lang="en-US" sz="1200" b="1" i="0" kern="1200" dirty="0" err="1">
                <a:solidFill>
                  <a:schemeClr val="tx1"/>
                </a:solidFill>
                <a:effectLst/>
                <a:latin typeface="Gotham Condensed Book" panose="02000606030000020004" pitchFamily="2" charset="0"/>
                <a:ea typeface="+mn-ea"/>
                <a:cs typeface="+mn-cs"/>
              </a:rPr>
              <a:t>d’investissements</a:t>
            </a:r>
            <a:r>
              <a:rPr lang="en-US" sz="1200" b="1" i="0" kern="1200" dirty="0">
                <a:solidFill>
                  <a:schemeClr val="tx1"/>
                </a:solidFill>
                <a:effectLst/>
                <a:latin typeface="Gotham Condensed Book" panose="02000606030000020004" pitchFamily="2" charset="0"/>
                <a:ea typeface="+mn-ea"/>
                <a:cs typeface="+mn-cs"/>
              </a:rPr>
              <a:t> dans les </a:t>
            </a:r>
            <a:r>
              <a:rPr lang="en-US" sz="1200" b="1" i="0" kern="1200" dirty="0" err="1">
                <a:solidFill>
                  <a:schemeClr val="tx1"/>
                </a:solidFill>
                <a:effectLst/>
                <a:latin typeface="Gotham Condensed Book" panose="02000606030000020004" pitchFamily="2" charset="0"/>
                <a:ea typeface="+mn-ea"/>
                <a:cs typeface="+mn-cs"/>
              </a:rPr>
              <a:t>contenus</a:t>
            </a:r>
            <a:endParaRPr lang="en-US" sz="1200" b="1" i="0" kern="1200" dirty="0">
              <a:solidFill>
                <a:schemeClr val="tx1"/>
              </a:solidFill>
              <a:effectLst/>
              <a:latin typeface="Gotham Condensed Book" panose="020006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Gotham Condensed Book" panose="020006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Gotham Condensed Book" panose="02000606030000020004" pitchFamily="2" charset="0"/>
                <a:ea typeface="+mn-ea"/>
                <a:cs typeface="+mn-cs"/>
              </a:rPr>
              <a:t>Slide 4: ViacomCBS’ content treasure chest is home to some of the largest, most valuable collections of entertainment in the world—from Twin Peaks to Titanic, to the Jersey Shore &amp; the Godfather, our rich collection of properties are buzzworthy and beloved, creating content for streaming services, TV and the big screen.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3C42B-8DAC-49D4-BBFF-52520F7D2B99}" type="slidenum">
              <a:rPr kumimoji="0" lang="en-GB" sz="1200" b="0" i="0" u="none" strike="noStrike" kern="1200" cap="none" spc="0" normalizeH="0" baseline="0" noProof="0" smtClean="0">
                <a:ln>
                  <a:noFill/>
                </a:ln>
                <a:solidFill>
                  <a:prstClr val="black"/>
                </a:solidFill>
                <a:effectLst/>
                <a:uLnTx/>
                <a:uFillTx/>
                <a:latin typeface="Gotham Condensed Book" panose="0200060603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Gotham Condensed Book" panose="02000606030000020004" pitchFamily="2" charset="0"/>
              <a:ea typeface="+mn-ea"/>
              <a:cs typeface="+mn-cs"/>
            </a:endParaRPr>
          </a:p>
        </p:txBody>
      </p:sp>
    </p:spTree>
    <p:extLst>
      <p:ext uri="{BB962C8B-B14F-4D97-AF65-F5344CB8AC3E}">
        <p14:creationId xmlns:p14="http://schemas.microsoft.com/office/powerpoint/2010/main" val="334576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726d8ba725_2_2: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Succès : 1M CA vs 70m </a:t>
            </a:r>
            <a:r>
              <a:rPr lang="fr-FR" sz="1800" dirty="0">
                <a:effectLst/>
                <a:latin typeface="Calibri" panose="020F0502020204030204" pitchFamily="34" charset="0"/>
                <a:ea typeface="Calibri" panose="020F0502020204030204" pitchFamily="34" charset="0"/>
                <a:cs typeface="Times New Roman" panose="02020603050405020304" pitchFamily="18" charset="0"/>
              </a:rPr>
              <a:t>La transition du linéaire vers streaming a été accélérée par la pandémie. </a:t>
            </a:r>
            <a:endParaRPr lang="fr-FR" dirty="0"/>
          </a:p>
          <a:p>
            <a:pPr marL="0" lvl="0" indent="0" algn="l" rtl="0">
              <a:spcBef>
                <a:spcPts val="0"/>
              </a:spcBef>
              <a:spcAft>
                <a:spcPts val="0"/>
              </a:spcAft>
              <a:buNone/>
            </a:pPr>
            <a:r>
              <a:rPr lang="fr-FR" dirty="0"/>
              <a:t>Le meilleur service de free streaming</a:t>
            </a:r>
          </a:p>
          <a:p>
            <a:pPr marL="0" lvl="0" indent="0" algn="l" rtl="0">
              <a:spcBef>
                <a:spcPts val="0"/>
              </a:spcBef>
              <a:spcAft>
                <a:spcPts val="0"/>
              </a:spcAft>
              <a:buNone/>
            </a:pPr>
            <a:r>
              <a:rPr lang="fr-FR" dirty="0"/>
              <a:t>Tendances : </a:t>
            </a:r>
          </a:p>
          <a:p>
            <a:pPr marL="0" lvl="0" indent="0" algn="l" rtl="0">
              <a:spcBef>
                <a:spcPts val="0"/>
              </a:spcBef>
              <a:spcAft>
                <a:spcPts val="0"/>
              </a:spcAf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La qualité des contenus et des catalogues va s’améliorer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pénétration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pay</a:t>
            </a:r>
            <a:r>
              <a:rPr lang="fr-FR" sz="1800" dirty="0">
                <a:effectLst/>
                <a:latin typeface="Calibri" panose="020F0502020204030204" pitchFamily="34" charset="0"/>
                <a:ea typeface="Calibri" panose="020F0502020204030204" pitchFamily="34" charset="0"/>
                <a:cs typeface="Times New Roman" panose="02020603050405020304" pitchFamily="18" charset="0"/>
              </a:rPr>
              <a:t> TV usa est maintenant à 60% vs 80% en 2015. Le nombre d’abonnement SVOD est &gt;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pay</a:t>
            </a:r>
            <a:r>
              <a:rPr lang="fr-FR" sz="1800" dirty="0">
                <a:effectLst/>
                <a:latin typeface="Calibri" panose="020F0502020204030204" pitchFamily="34" charset="0"/>
                <a:ea typeface="Calibri" panose="020F0502020204030204" pitchFamily="34" charset="0"/>
                <a:cs typeface="Times New Roman" panose="02020603050405020304" pitchFamily="18" charset="0"/>
              </a:rPr>
              <a:t> TV depuis 2016, mais pas encore les revenus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L’efficacité des pub va s’améliorer, notamment pub adressée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Modèles Hybride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fr-FR" dirty="0"/>
          </a:p>
          <a:p>
            <a:pPr marL="0" lvl="0" indent="0" algn="l" rtl="0">
              <a:spcBef>
                <a:spcPts val="0"/>
              </a:spcBef>
              <a:spcAft>
                <a:spcPts val="0"/>
              </a:spcAft>
              <a:buNone/>
            </a:pPr>
            <a:endParaRPr dirty="0"/>
          </a:p>
        </p:txBody>
      </p:sp>
      <p:sp>
        <p:nvSpPr>
          <p:cNvPr id="468" name="Google Shape;468;g726d8ba725_2_2: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defRPr/>
            </a:pPr>
            <a:r>
              <a:rPr lang="en-US" sz="1200" b="0" i="0" kern="1200" dirty="0">
                <a:solidFill>
                  <a:schemeClr val="tx1"/>
                </a:solidFill>
                <a:effectLst/>
                <a:latin typeface="Gotham Condensed Book" panose="02000606030000020004" pitchFamily="2" charset="0"/>
                <a:ea typeface="+mn-ea"/>
                <a:cs typeface="+mn-cs"/>
              </a:rPr>
              <a:t>Slide 13: Paramount Plus launched in key territories and markets beginning in March 2021, with 18 countries across Latin America and Brazil, in parallel with the United States, </a:t>
            </a:r>
            <a:r>
              <a:rPr lang="en-US" dirty="0"/>
              <a:t>followed by the Nordics two weeks later, </a:t>
            </a:r>
            <a:r>
              <a:rPr lang="en-US" sz="1200" b="0" i="0" kern="1200" dirty="0">
                <a:solidFill>
                  <a:schemeClr val="tx1"/>
                </a:solidFill>
                <a:effectLst/>
                <a:latin typeface="Gotham Condensed Book" panose="02000606030000020004" pitchFamily="2" charset="0"/>
                <a:ea typeface="+mn-ea"/>
                <a:cs typeface="+mn-cs"/>
              </a:rPr>
              <a:t>Australia on August 11</a:t>
            </a:r>
            <a:r>
              <a:rPr lang="en-US" sz="1200" b="0" i="0" kern="1200" baseline="30000" dirty="0">
                <a:solidFill>
                  <a:schemeClr val="tx1"/>
                </a:solidFill>
                <a:effectLst/>
                <a:latin typeface="Gotham Condensed Book" panose="02000606030000020004" pitchFamily="2" charset="0"/>
                <a:ea typeface="+mn-ea"/>
                <a:cs typeface="+mn-cs"/>
              </a:rPr>
              <a:t>th</a:t>
            </a:r>
            <a:r>
              <a:rPr lang="en-US" sz="1200" b="0" i="0" kern="1200" dirty="0">
                <a:solidFill>
                  <a:schemeClr val="tx1"/>
                </a:solidFill>
                <a:effectLst/>
                <a:latin typeface="Gotham Condensed Book" panose="02000606030000020004" pitchFamily="2" charset="0"/>
                <a:ea typeface="+mn-ea"/>
                <a:cs typeface="+mn-cs"/>
              </a:rPr>
              <a:t> and other markets to be announced later in the year.</a:t>
            </a:r>
          </a:p>
          <a:p>
            <a:endParaRPr lang="es-ES_tradnl" dirty="0"/>
          </a:p>
        </p:txBody>
      </p:sp>
      <p:sp>
        <p:nvSpPr>
          <p:cNvPr id="4" name="Marcador de número de diapositiva 3"/>
          <p:cNvSpPr>
            <a:spLocks noGrp="1"/>
          </p:cNvSpPr>
          <p:nvPr>
            <p:ph type="sldNum" sz="quarter" idx="5"/>
          </p:nvPr>
        </p:nvSpPr>
        <p:spPr/>
        <p:txBody>
          <a:bodyPr/>
          <a:lstStyle/>
          <a:p>
            <a:fld id="{4F0BE2F4-1E78-1341-81C2-ECEDFBBA43E0}" type="slidenum">
              <a:rPr lang="en-US" smtClean="0"/>
              <a:pPr/>
              <a:t>32</a:t>
            </a:fld>
            <a:endParaRPr lang="en-US"/>
          </a:p>
        </p:txBody>
      </p:sp>
    </p:spTree>
    <p:extLst>
      <p:ext uri="{BB962C8B-B14F-4D97-AF65-F5344CB8AC3E}">
        <p14:creationId xmlns:p14="http://schemas.microsoft.com/office/powerpoint/2010/main" val="219303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Amazon Prime : dumping. Non rentable. </a:t>
            </a:r>
            <a:r>
              <a:rPr lang="fr-FR" sz="1800" dirty="0">
                <a:effectLst/>
                <a:latin typeface="Calibri" panose="020F0502020204030204" pitchFamily="34" charset="0"/>
                <a:ea typeface="Calibri" panose="020F0502020204030204" pitchFamily="34" charset="0"/>
                <a:cs typeface="Times New Roman" panose="02020603050405020304" pitchFamily="18" charset="0"/>
              </a:rPr>
              <a:t>113$ aux US. </a:t>
            </a:r>
            <a:r>
              <a:rPr lang="fr-FR"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Selon JP </a:t>
            </a:r>
            <a:r>
              <a:rPr lang="fr-FR" sz="18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morgan</a:t>
            </a:r>
            <a:r>
              <a:rPr lang="fr-FR"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le service coûte 785$ par an</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par abonné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Valo : 1750milliards, soit 3fois le cumul de Disney et Netflix ! 1,3M d’employés.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Depuis 2010, 35 chaînes thématiques payantes ont fermé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Acces</a:t>
            </a:r>
            <a:r>
              <a:rPr lang="fr-FR" sz="1800" dirty="0">
                <a:effectLst/>
                <a:latin typeface="Calibri" panose="020F0502020204030204" pitchFamily="34" charset="0"/>
                <a:ea typeface="Calibri" panose="020F0502020204030204" pitchFamily="34" charset="0"/>
                <a:cs typeface="Times New Roman" panose="02020603050405020304" pitchFamily="18" charset="0"/>
              </a:rPr>
              <a:t>). La rémunération des chaînes gratuites TF1 et M6 a fait perdre 15% à 20% des revenus distribution.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David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Zaslav</a:t>
            </a:r>
            <a:r>
              <a:rPr lang="fr-FR" sz="1800" dirty="0">
                <a:effectLst/>
                <a:latin typeface="Calibri" panose="020F0502020204030204" pitchFamily="34" charset="0"/>
                <a:ea typeface="Calibri" panose="020F0502020204030204" pitchFamily="34" charset="0"/>
                <a:cs typeface="Times New Roman" panose="02020603050405020304" pitchFamily="18" charset="0"/>
              </a:rPr>
              <a:t>, patron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discovery</a:t>
            </a:r>
            <a:r>
              <a:rPr lang="fr-FR" sz="1800" dirty="0">
                <a:effectLst/>
                <a:latin typeface="Calibri" panose="020F0502020204030204" pitchFamily="34" charset="0"/>
                <a:ea typeface="Calibri" panose="020F0502020204030204" pitchFamily="34" charset="0"/>
                <a:cs typeface="Times New Roman" panose="02020603050405020304" pitchFamily="18" charset="0"/>
              </a:rPr>
              <a:t> estime que l’AVOD est plus rentable que la SVOD. : Discovery+ en version gratuite rapporte 30 à 40% de plus que la version payante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5"/>
          </p:nvPr>
        </p:nvSpPr>
        <p:spPr/>
        <p:txBody>
          <a:bodyPr/>
          <a:lstStyle/>
          <a:p>
            <a:fld id="{70AEE9BE-51D4-4ED6-8121-77F1671061D5}" type="slidenum">
              <a:rPr lang="fr-FR" smtClean="0"/>
              <a:t>33</a:t>
            </a:fld>
            <a:endParaRPr lang="fr-FR"/>
          </a:p>
        </p:txBody>
      </p:sp>
    </p:spTree>
    <p:extLst>
      <p:ext uri="{BB962C8B-B14F-4D97-AF65-F5344CB8AC3E}">
        <p14:creationId xmlns:p14="http://schemas.microsoft.com/office/powerpoint/2010/main" val="420865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70AEE9BE-51D4-4ED6-8121-77F1671061D5}" type="slidenum">
              <a:rPr lang="fr-FR" smtClean="0"/>
              <a:t>35</a:t>
            </a:fld>
            <a:endParaRPr lang="fr-FR"/>
          </a:p>
        </p:txBody>
      </p:sp>
    </p:spTree>
    <p:extLst>
      <p:ext uri="{BB962C8B-B14F-4D97-AF65-F5344CB8AC3E}">
        <p14:creationId xmlns:p14="http://schemas.microsoft.com/office/powerpoint/2010/main" val="2455097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Gotham Condensed Book" panose="02000606030000020004" pitchFamily="2" charset="0"/>
                <a:ea typeface="+mn-ea"/>
                <a:cs typeface="+mn-cs"/>
              </a:rPr>
              <a:t>To reach the most eyeballs in this “content-centric” world, we’ve developed a strategic (3) part ecosystem, to reach consumers wherever they are and however they choose to receive content. Our iconic Networks have loyal audiences through linear and digital distribution platforms. Our Studios business create content for global Partners and fuels our  own platforms . Our Streaming business gives audiences the content they want, when they want it, how they want it.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800" b="0" i="0" kern="1200" dirty="0">
                <a:solidFill>
                  <a:schemeClr val="tx1"/>
                </a:solidFill>
                <a:effectLst/>
                <a:latin typeface="Gotham Condensed Book" panose="02000606030000020004" pitchFamily="2" charset="0"/>
                <a:ea typeface="+mn-ea"/>
                <a:cs typeface="+mn-cs"/>
              </a:rPr>
            </a:br>
            <a:r>
              <a:rPr lang="en-US" sz="800" b="0" i="0" kern="1200" dirty="0">
                <a:solidFill>
                  <a:schemeClr val="tx1"/>
                </a:solidFill>
                <a:effectLst/>
                <a:latin typeface="Gotham Condensed Book" panose="02000606030000020004" pitchFamily="2" charset="0"/>
                <a:ea typeface="+mn-ea"/>
                <a:cs typeface="+mn-cs"/>
              </a:rPr>
              <a:t>At ViacomCBS, we are unleashing the power of content.</a:t>
            </a:r>
          </a:p>
          <a:p>
            <a:endParaRPr lang="en-US" dirty="0"/>
          </a:p>
        </p:txBody>
      </p:sp>
      <p:sp>
        <p:nvSpPr>
          <p:cNvPr id="4" name="Slide Number Placeholder 3"/>
          <p:cNvSpPr>
            <a:spLocks noGrp="1"/>
          </p:cNvSpPr>
          <p:nvPr>
            <p:ph type="sldNum" sz="quarter" idx="5"/>
          </p:nvPr>
        </p:nvSpPr>
        <p:spPr/>
        <p:txBody>
          <a:bodyPr/>
          <a:lstStyle/>
          <a:p>
            <a:fld id="{1A0EAA08-5ECD-234E-8587-B2368BA50975}" type="slidenum">
              <a:rPr lang="en-US" smtClean="0"/>
              <a:t>4</a:t>
            </a:fld>
            <a:endParaRPr lang="en-US" dirty="0"/>
          </a:p>
        </p:txBody>
      </p:sp>
    </p:spTree>
    <p:extLst>
      <p:ext uri="{BB962C8B-B14F-4D97-AF65-F5344CB8AC3E}">
        <p14:creationId xmlns:p14="http://schemas.microsoft.com/office/powerpoint/2010/main" val="324117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pc="0" dirty="0">
                <a:solidFill>
                  <a:srgbClr val="1475FF"/>
                </a:solidFill>
                <a:latin typeface="ViacomCBS Raisonne" panose="020B0703040202040103" pitchFamily="34" charset="0"/>
              </a:rPr>
              <a:t>VIACOMCBS </a:t>
            </a:r>
            <a:br>
              <a:rPr lang="en-US" sz="1200" spc="0" dirty="0">
                <a:solidFill>
                  <a:srgbClr val="1475FF"/>
                </a:solidFill>
                <a:latin typeface="ViacomCBS Raisonne" panose="020B0703040202040103" pitchFamily="34" charset="0"/>
              </a:rPr>
            </a:br>
            <a:r>
              <a:rPr lang="en-US" sz="1200" spc="0" dirty="0">
                <a:solidFill>
                  <a:srgbClr val="1475FF"/>
                </a:solidFill>
                <a:latin typeface="ViacomCBS Raisonne" panose="020B0703040202040103" pitchFamily="34" charset="0"/>
              </a:rPr>
              <a:t>UN LEADER MONDIAL DANS LA PRODUCTION DE CONTENUS PREMIUM</a:t>
            </a:r>
            <a:endParaRPr lang="fr-FR" dirty="0"/>
          </a:p>
        </p:txBody>
      </p:sp>
      <p:sp>
        <p:nvSpPr>
          <p:cNvPr id="4" name="Slide Number Placeholder 3"/>
          <p:cNvSpPr>
            <a:spLocks noGrp="1"/>
          </p:cNvSpPr>
          <p:nvPr>
            <p:ph type="sldNum" sz="quarter" idx="5"/>
          </p:nvPr>
        </p:nvSpPr>
        <p:spPr/>
        <p:txBody>
          <a:bodyPr/>
          <a:lstStyle/>
          <a:p>
            <a:fld id="{4F0BE2F4-1E78-1341-81C2-ECEDFBBA43E0}" type="slidenum">
              <a:rPr lang="en-US" smtClean="0"/>
              <a:pPr/>
              <a:t>5</a:t>
            </a:fld>
            <a:endParaRPr lang="en-US" dirty="0"/>
          </a:p>
        </p:txBody>
      </p:sp>
    </p:spTree>
    <p:extLst>
      <p:ext uri="{BB962C8B-B14F-4D97-AF65-F5344CB8AC3E}">
        <p14:creationId xmlns:p14="http://schemas.microsoft.com/office/powerpoint/2010/main" val="848419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Scream</a:t>
            </a:r>
            <a:endParaRPr lang="en-US" dirty="0"/>
          </a:p>
        </p:txBody>
      </p:sp>
      <p:sp>
        <p:nvSpPr>
          <p:cNvPr id="4" name="Espace réservé du numéro de diapositive 3"/>
          <p:cNvSpPr>
            <a:spLocks noGrp="1"/>
          </p:cNvSpPr>
          <p:nvPr>
            <p:ph type="sldNum" sz="quarter" idx="5"/>
          </p:nvPr>
        </p:nvSpPr>
        <p:spPr/>
        <p:txBody>
          <a:bodyPr/>
          <a:lstStyle/>
          <a:p>
            <a:fld id="{70AEE9BE-51D4-4ED6-8121-77F1671061D5}" type="slidenum">
              <a:rPr lang="fr-FR" smtClean="0"/>
              <a:t>6</a:t>
            </a:fld>
            <a:endParaRPr lang="fr-FR"/>
          </a:p>
        </p:txBody>
      </p:sp>
    </p:spTree>
    <p:extLst>
      <p:ext uri="{BB962C8B-B14F-4D97-AF65-F5344CB8AC3E}">
        <p14:creationId xmlns:p14="http://schemas.microsoft.com/office/powerpoint/2010/main" val="20905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siècle de grandes histoires populaires </a:t>
            </a:r>
            <a:endParaRPr lang="en-US" dirty="0"/>
          </a:p>
        </p:txBody>
      </p:sp>
      <p:sp>
        <p:nvSpPr>
          <p:cNvPr id="4" name="Espace réservé du numéro de diapositive 3"/>
          <p:cNvSpPr>
            <a:spLocks noGrp="1"/>
          </p:cNvSpPr>
          <p:nvPr>
            <p:ph type="sldNum" sz="quarter" idx="5"/>
          </p:nvPr>
        </p:nvSpPr>
        <p:spPr/>
        <p:txBody>
          <a:bodyPr/>
          <a:lstStyle/>
          <a:p>
            <a:fld id="{70AEE9BE-51D4-4ED6-8121-77F1671061D5}" type="slidenum">
              <a:rPr lang="fr-FR" smtClean="0"/>
              <a:t>7</a:t>
            </a:fld>
            <a:endParaRPr lang="fr-FR"/>
          </a:p>
        </p:txBody>
      </p:sp>
    </p:spTree>
    <p:extLst>
      <p:ext uri="{BB962C8B-B14F-4D97-AF65-F5344CB8AC3E}">
        <p14:creationId xmlns:p14="http://schemas.microsoft.com/office/powerpoint/2010/main" val="2850114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4"/>
        <p:cNvGrpSpPr/>
        <p:nvPr/>
      </p:nvGrpSpPr>
      <p:grpSpPr>
        <a:xfrm>
          <a:off x="0" y="0"/>
          <a:ext cx="0" cy="0"/>
          <a:chOff x="0" y="0"/>
          <a:chExt cx="0" cy="0"/>
        </a:xfrm>
      </p:grpSpPr>
      <p:sp>
        <p:nvSpPr>
          <p:cNvPr id="6495" name="Google Shape;6495;gcbe589d266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96" name="Google Shape;6496;gcbe589d266_0_3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FR" dirty="0"/>
              <a:t>70 ans de séries produites par et pour la chaîne CBS depuis les années 60</a:t>
            </a:r>
          </a:p>
          <a:p>
            <a:pPr marL="0" lvl="0" indent="0" algn="l" rtl="0">
              <a:lnSpc>
                <a:spcPct val="100000"/>
              </a:lnSpc>
              <a:spcBef>
                <a:spcPts val="0"/>
              </a:spcBef>
              <a:spcAft>
                <a:spcPts val="0"/>
              </a:spcAft>
              <a:buSzPts val="1100"/>
              <a:buNone/>
            </a:pPr>
            <a:r>
              <a:rPr lang="fr-FR" dirty="0"/>
              <a:t>NCIS enquête spéciales</a:t>
            </a:r>
            <a:endParaRPr dirty="0"/>
          </a:p>
        </p:txBody>
      </p:sp>
    </p:spTree>
    <p:extLst>
      <p:ext uri="{BB962C8B-B14F-4D97-AF65-F5344CB8AC3E}">
        <p14:creationId xmlns:p14="http://schemas.microsoft.com/office/powerpoint/2010/main" val="3259307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renouveau du genre avec des séries incontournables</a:t>
            </a:r>
            <a:endParaRPr lang="en-US" dirty="0"/>
          </a:p>
        </p:txBody>
      </p:sp>
      <p:sp>
        <p:nvSpPr>
          <p:cNvPr id="4" name="Espace réservé du numéro de diapositive 3"/>
          <p:cNvSpPr>
            <a:spLocks noGrp="1"/>
          </p:cNvSpPr>
          <p:nvPr>
            <p:ph type="sldNum" sz="quarter" idx="5"/>
          </p:nvPr>
        </p:nvSpPr>
        <p:spPr/>
        <p:txBody>
          <a:bodyPr/>
          <a:lstStyle/>
          <a:p>
            <a:fld id="{70AEE9BE-51D4-4ED6-8121-77F1671061D5}" type="slidenum">
              <a:rPr lang="fr-FR" smtClean="0"/>
              <a:t>9</a:t>
            </a:fld>
            <a:endParaRPr lang="fr-FR"/>
          </a:p>
        </p:txBody>
      </p:sp>
    </p:spTree>
    <p:extLst>
      <p:ext uri="{BB962C8B-B14F-4D97-AF65-F5344CB8AC3E}">
        <p14:creationId xmlns:p14="http://schemas.microsoft.com/office/powerpoint/2010/main" val="371819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501600" y="430367"/>
            <a:ext cx="11188800" cy="806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3000"/>
              <a:buFont typeface="Poppins SemiBold"/>
              <a:buNone/>
              <a:defRPr sz="4000" i="0">
                <a:solidFill>
                  <a:srgbClr val="FFDD2B"/>
                </a:solidFill>
                <a:latin typeface="Poppins SemiBold"/>
                <a:ea typeface="Poppins SemiBold"/>
                <a:cs typeface="Poppins SemiBold"/>
                <a:sym typeface="Poppins SemiBold"/>
              </a:defRPr>
            </a:lvl1pPr>
            <a:lvl2pPr lvl="1" rtl="0">
              <a:spcBef>
                <a:spcPts val="0"/>
              </a:spcBef>
              <a:spcAft>
                <a:spcPts val="0"/>
              </a:spcAft>
              <a:buSzPts val="3000"/>
              <a:buFont typeface="Poppins SemiBold"/>
              <a:buNone/>
              <a:defRPr sz="4000">
                <a:latin typeface="Poppins SemiBold"/>
                <a:ea typeface="Poppins SemiBold"/>
                <a:cs typeface="Poppins SemiBold"/>
                <a:sym typeface="Poppins SemiBold"/>
              </a:defRPr>
            </a:lvl2pPr>
            <a:lvl3pPr lvl="2" rtl="0">
              <a:spcBef>
                <a:spcPts val="0"/>
              </a:spcBef>
              <a:spcAft>
                <a:spcPts val="0"/>
              </a:spcAft>
              <a:buSzPts val="3000"/>
              <a:buFont typeface="Poppins SemiBold"/>
              <a:buNone/>
              <a:defRPr sz="4000">
                <a:latin typeface="Poppins SemiBold"/>
                <a:ea typeface="Poppins SemiBold"/>
                <a:cs typeface="Poppins SemiBold"/>
                <a:sym typeface="Poppins SemiBold"/>
              </a:defRPr>
            </a:lvl3pPr>
            <a:lvl4pPr lvl="3" rtl="0">
              <a:spcBef>
                <a:spcPts val="0"/>
              </a:spcBef>
              <a:spcAft>
                <a:spcPts val="0"/>
              </a:spcAft>
              <a:buSzPts val="3000"/>
              <a:buFont typeface="Poppins SemiBold"/>
              <a:buNone/>
              <a:defRPr sz="4000">
                <a:latin typeface="Poppins SemiBold"/>
                <a:ea typeface="Poppins SemiBold"/>
                <a:cs typeface="Poppins SemiBold"/>
                <a:sym typeface="Poppins SemiBold"/>
              </a:defRPr>
            </a:lvl4pPr>
            <a:lvl5pPr lvl="4" rtl="0">
              <a:spcBef>
                <a:spcPts val="0"/>
              </a:spcBef>
              <a:spcAft>
                <a:spcPts val="0"/>
              </a:spcAft>
              <a:buSzPts val="3000"/>
              <a:buFont typeface="Poppins SemiBold"/>
              <a:buNone/>
              <a:defRPr sz="4000">
                <a:latin typeface="Poppins SemiBold"/>
                <a:ea typeface="Poppins SemiBold"/>
                <a:cs typeface="Poppins SemiBold"/>
                <a:sym typeface="Poppins SemiBold"/>
              </a:defRPr>
            </a:lvl5pPr>
            <a:lvl6pPr lvl="5" rtl="0">
              <a:spcBef>
                <a:spcPts val="0"/>
              </a:spcBef>
              <a:spcAft>
                <a:spcPts val="0"/>
              </a:spcAft>
              <a:buSzPts val="3000"/>
              <a:buFont typeface="Poppins SemiBold"/>
              <a:buNone/>
              <a:defRPr sz="4000">
                <a:latin typeface="Poppins SemiBold"/>
                <a:ea typeface="Poppins SemiBold"/>
                <a:cs typeface="Poppins SemiBold"/>
                <a:sym typeface="Poppins SemiBold"/>
              </a:defRPr>
            </a:lvl6pPr>
            <a:lvl7pPr lvl="6" rtl="0">
              <a:spcBef>
                <a:spcPts val="0"/>
              </a:spcBef>
              <a:spcAft>
                <a:spcPts val="0"/>
              </a:spcAft>
              <a:buSzPts val="3000"/>
              <a:buFont typeface="Poppins SemiBold"/>
              <a:buNone/>
              <a:defRPr sz="4000">
                <a:latin typeface="Poppins SemiBold"/>
                <a:ea typeface="Poppins SemiBold"/>
                <a:cs typeface="Poppins SemiBold"/>
                <a:sym typeface="Poppins SemiBold"/>
              </a:defRPr>
            </a:lvl7pPr>
            <a:lvl8pPr lvl="7" rtl="0">
              <a:spcBef>
                <a:spcPts val="0"/>
              </a:spcBef>
              <a:spcAft>
                <a:spcPts val="0"/>
              </a:spcAft>
              <a:buSzPts val="3000"/>
              <a:buFont typeface="Poppins SemiBold"/>
              <a:buNone/>
              <a:defRPr sz="4000">
                <a:latin typeface="Poppins SemiBold"/>
                <a:ea typeface="Poppins SemiBold"/>
                <a:cs typeface="Poppins SemiBold"/>
                <a:sym typeface="Poppins SemiBold"/>
              </a:defRPr>
            </a:lvl8pPr>
            <a:lvl9pPr lvl="8" rtl="0">
              <a:spcBef>
                <a:spcPts val="0"/>
              </a:spcBef>
              <a:spcAft>
                <a:spcPts val="0"/>
              </a:spcAft>
              <a:buSzPts val="3000"/>
              <a:buFont typeface="Poppins SemiBold"/>
              <a:buNone/>
              <a:defRPr sz="4000">
                <a:latin typeface="Poppins SemiBold"/>
                <a:ea typeface="Poppins SemiBold"/>
                <a:cs typeface="Poppins SemiBold"/>
                <a:sym typeface="Poppins SemiBold"/>
              </a:defRPr>
            </a:lvl9pPr>
          </a:lstStyle>
          <a:p>
            <a:endParaRPr/>
          </a:p>
        </p:txBody>
      </p:sp>
      <p:sp>
        <p:nvSpPr>
          <p:cNvPr id="22" name="Google Shape;22;p6"/>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‹N°›</a:t>
            </a:fld>
            <a:endParaRPr lang="en-US">
              <a:solidFill>
                <a:srgbClr val="FFFFFF"/>
              </a:solidFill>
            </a:endParaRPr>
          </a:p>
        </p:txBody>
      </p:sp>
      <p:sp>
        <p:nvSpPr>
          <p:cNvPr id="23" name="Google Shape;23;p6"/>
          <p:cNvSpPr/>
          <p:nvPr/>
        </p:nvSpPr>
        <p:spPr>
          <a:xfrm>
            <a:off x="10573467" y="6300900"/>
            <a:ext cx="1352400" cy="333200"/>
          </a:xfrm>
          <a:prstGeom prst="rect">
            <a:avLst/>
          </a:prstGeom>
          <a:blipFill rotWithShape="1">
            <a:blip r:embed="rId2" cstate="screen">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p>
        </p:txBody>
      </p:sp>
    </p:spTree>
    <p:extLst>
      <p:ext uri="{BB962C8B-B14F-4D97-AF65-F5344CB8AC3E}">
        <p14:creationId xmlns:p14="http://schemas.microsoft.com/office/powerpoint/2010/main" val="3106268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4"/>
        <p:cNvGrpSpPr/>
        <p:nvPr/>
      </p:nvGrpSpPr>
      <p:grpSpPr>
        <a:xfrm>
          <a:off x="0" y="0"/>
          <a:ext cx="0" cy="0"/>
          <a:chOff x="0" y="0"/>
          <a:chExt cx="0" cy="0"/>
        </a:xfrm>
      </p:grpSpPr>
      <p:sp>
        <p:nvSpPr>
          <p:cNvPr id="25" name="Google Shape;25;p7"/>
          <p:cNvSpPr txBox="1">
            <a:spLocks noGrp="1"/>
          </p:cNvSpPr>
          <p:nvPr>
            <p:ph type="body" idx="1"/>
          </p:nvPr>
        </p:nvSpPr>
        <p:spPr>
          <a:xfrm>
            <a:off x="501600" y="1707900"/>
            <a:ext cx="11188800" cy="4670000"/>
          </a:xfrm>
          <a:prstGeom prst="rect">
            <a:avLst/>
          </a:prstGeom>
          <a:noFill/>
          <a:ln>
            <a:noFill/>
          </a:ln>
        </p:spPr>
        <p:txBody>
          <a:bodyPr spcFirstLastPara="1" wrap="square" lIns="0" tIns="0" rIns="0" bIns="0" anchor="t" anchorCtr="0">
            <a:noAutofit/>
          </a:bodyPr>
          <a:lstStyle>
            <a:lvl1pPr marL="609585" lvl="0" indent="-457189" algn="l" rtl="0">
              <a:lnSpc>
                <a:spcPct val="115000"/>
              </a:lnSpc>
              <a:spcBef>
                <a:spcPts val="0"/>
              </a:spcBef>
              <a:spcAft>
                <a:spcPts val="0"/>
              </a:spcAft>
              <a:buClr>
                <a:srgbClr val="FFDD2B"/>
              </a:buClr>
              <a:buSzPts val="1800"/>
              <a:buFont typeface="Poppins Medium"/>
              <a:buChar char="●"/>
              <a:defRPr sz="2400" i="0">
                <a:solidFill>
                  <a:schemeClr val="lt1"/>
                </a:solidFill>
                <a:latin typeface="Poppins Medium"/>
                <a:ea typeface="Poppins Medium"/>
                <a:cs typeface="Poppins Medium"/>
                <a:sym typeface="Poppins Medium"/>
              </a:defRPr>
            </a:lvl1pPr>
            <a:lvl2pPr marL="1219170" lvl="1" indent="-423323" algn="l" rtl="0">
              <a:lnSpc>
                <a:spcPct val="115000"/>
              </a:lnSpc>
              <a:spcBef>
                <a:spcPts val="0"/>
              </a:spcBef>
              <a:spcAft>
                <a:spcPts val="0"/>
              </a:spcAft>
              <a:buClr>
                <a:srgbClr val="FFDD2B"/>
              </a:buClr>
              <a:buSzPts val="1400"/>
              <a:buFont typeface="Poppins"/>
              <a:buChar char="○"/>
              <a:defRPr>
                <a:solidFill>
                  <a:srgbClr val="FFFFFF"/>
                </a:solidFill>
                <a:latin typeface="Poppins"/>
                <a:ea typeface="Poppins"/>
                <a:cs typeface="Poppins"/>
                <a:sym typeface="Poppins"/>
              </a:defRPr>
            </a:lvl2pPr>
            <a:lvl3pPr marL="1828754" lvl="2" indent="-397923" algn="l" rtl="0">
              <a:lnSpc>
                <a:spcPct val="115000"/>
              </a:lnSpc>
              <a:spcBef>
                <a:spcPts val="0"/>
              </a:spcBef>
              <a:spcAft>
                <a:spcPts val="0"/>
              </a:spcAft>
              <a:buClr>
                <a:srgbClr val="FFDD2B"/>
              </a:buClr>
              <a:buSzPts val="1100"/>
              <a:buFont typeface="Poppins"/>
              <a:buChar char="■"/>
              <a:defRPr sz="1467">
                <a:solidFill>
                  <a:srgbClr val="FFFFFF"/>
                </a:solidFill>
                <a:latin typeface="Poppins"/>
                <a:ea typeface="Poppins"/>
                <a:cs typeface="Poppins"/>
                <a:sym typeface="Poppins"/>
              </a:defRPr>
            </a:lvl3pPr>
            <a:lvl4pPr marL="2438339" lvl="3" indent="-423323" algn="l" rtl="0">
              <a:lnSpc>
                <a:spcPct val="115000"/>
              </a:lnSpc>
              <a:spcBef>
                <a:spcPts val="0"/>
              </a:spcBef>
              <a:spcAft>
                <a:spcPts val="0"/>
              </a:spcAft>
              <a:buSzPts val="1400"/>
              <a:buFont typeface="Poppins"/>
              <a:buChar char="●"/>
              <a:defRPr>
                <a:latin typeface="Poppins"/>
                <a:ea typeface="Poppins"/>
                <a:cs typeface="Poppins"/>
                <a:sym typeface="Poppins"/>
              </a:defRPr>
            </a:lvl4pPr>
            <a:lvl5pPr marL="3047924" lvl="4" indent="-423323" algn="l" rtl="0">
              <a:lnSpc>
                <a:spcPct val="115000"/>
              </a:lnSpc>
              <a:spcBef>
                <a:spcPts val="0"/>
              </a:spcBef>
              <a:spcAft>
                <a:spcPts val="0"/>
              </a:spcAft>
              <a:buSzPts val="1400"/>
              <a:buFont typeface="Poppins"/>
              <a:buChar char="○"/>
              <a:defRPr>
                <a:latin typeface="Poppins"/>
                <a:ea typeface="Poppins"/>
                <a:cs typeface="Poppins"/>
                <a:sym typeface="Poppins"/>
              </a:defRPr>
            </a:lvl5pPr>
            <a:lvl6pPr marL="3657509" lvl="5" indent="-423323" algn="l" rtl="0">
              <a:lnSpc>
                <a:spcPct val="115000"/>
              </a:lnSpc>
              <a:spcBef>
                <a:spcPts val="0"/>
              </a:spcBef>
              <a:spcAft>
                <a:spcPts val="0"/>
              </a:spcAft>
              <a:buSzPts val="1400"/>
              <a:buFont typeface="Poppins"/>
              <a:buChar char="■"/>
              <a:defRPr>
                <a:latin typeface="Poppins"/>
                <a:ea typeface="Poppins"/>
                <a:cs typeface="Poppins"/>
                <a:sym typeface="Poppins"/>
              </a:defRPr>
            </a:lvl6pPr>
            <a:lvl7pPr marL="4267093" lvl="6" indent="-423323" algn="l" rtl="0">
              <a:lnSpc>
                <a:spcPct val="115000"/>
              </a:lnSpc>
              <a:spcBef>
                <a:spcPts val="0"/>
              </a:spcBef>
              <a:spcAft>
                <a:spcPts val="0"/>
              </a:spcAft>
              <a:buSzPts val="1400"/>
              <a:buFont typeface="Poppins"/>
              <a:buChar char="●"/>
              <a:defRPr>
                <a:latin typeface="Poppins"/>
                <a:ea typeface="Poppins"/>
                <a:cs typeface="Poppins"/>
                <a:sym typeface="Poppins"/>
              </a:defRPr>
            </a:lvl7pPr>
            <a:lvl8pPr marL="4876678" lvl="7" indent="-423323" algn="l" rtl="0">
              <a:lnSpc>
                <a:spcPct val="115000"/>
              </a:lnSpc>
              <a:spcBef>
                <a:spcPts val="0"/>
              </a:spcBef>
              <a:spcAft>
                <a:spcPts val="0"/>
              </a:spcAft>
              <a:buSzPts val="1400"/>
              <a:buFont typeface="Poppins"/>
              <a:buChar char="○"/>
              <a:defRPr>
                <a:latin typeface="Poppins"/>
                <a:ea typeface="Poppins"/>
                <a:cs typeface="Poppins"/>
                <a:sym typeface="Poppins"/>
              </a:defRPr>
            </a:lvl8pPr>
            <a:lvl9pPr marL="5486263" lvl="8" indent="-423323" algn="l" rtl="0">
              <a:lnSpc>
                <a:spcPct val="115000"/>
              </a:lnSpc>
              <a:spcBef>
                <a:spcPts val="0"/>
              </a:spcBef>
              <a:spcAft>
                <a:spcPts val="0"/>
              </a:spcAft>
              <a:buSzPts val="1400"/>
              <a:buFont typeface="Poppins"/>
              <a:buChar char="■"/>
              <a:defRPr>
                <a:latin typeface="Poppins"/>
                <a:ea typeface="Poppins"/>
                <a:cs typeface="Poppins"/>
                <a:sym typeface="Poppins"/>
              </a:defRPr>
            </a:lvl9pPr>
          </a:lstStyle>
          <a:p>
            <a:endParaRPr/>
          </a:p>
        </p:txBody>
      </p:sp>
      <p:sp>
        <p:nvSpPr>
          <p:cNvPr id="26" name="Google Shape;26;p7"/>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‹N°›</a:t>
            </a:fld>
            <a:endParaRPr lang="en-US">
              <a:solidFill>
                <a:srgbClr val="FFFFFF"/>
              </a:solidFill>
            </a:endParaRPr>
          </a:p>
        </p:txBody>
      </p:sp>
      <p:sp>
        <p:nvSpPr>
          <p:cNvPr id="27" name="Google Shape;27;p7"/>
          <p:cNvSpPr/>
          <p:nvPr/>
        </p:nvSpPr>
        <p:spPr>
          <a:xfrm>
            <a:off x="10573467" y="6300900"/>
            <a:ext cx="1352400" cy="333200"/>
          </a:xfrm>
          <a:prstGeom prst="rect">
            <a:avLst/>
          </a:prstGeom>
          <a:blipFill rotWithShape="1">
            <a:blip r:embed="rId2">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p>
        </p:txBody>
      </p:sp>
      <p:sp>
        <p:nvSpPr>
          <p:cNvPr id="28" name="Google Shape;28;p7"/>
          <p:cNvSpPr txBox="1">
            <a:spLocks noGrp="1"/>
          </p:cNvSpPr>
          <p:nvPr>
            <p:ph type="title"/>
          </p:nvPr>
        </p:nvSpPr>
        <p:spPr>
          <a:xfrm>
            <a:off x="501600" y="430367"/>
            <a:ext cx="11188800" cy="806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3000"/>
              <a:buFont typeface="Poppins SemiBold"/>
              <a:buNone/>
              <a:defRPr sz="4000" i="0">
                <a:solidFill>
                  <a:srgbClr val="FFDD2B"/>
                </a:solidFill>
                <a:latin typeface="Poppins SemiBold"/>
                <a:ea typeface="Poppins SemiBold"/>
                <a:cs typeface="Poppins SemiBold"/>
                <a:sym typeface="Poppins SemiBold"/>
              </a:defRPr>
            </a:lvl1pPr>
            <a:lvl2pPr lvl="1" rtl="0">
              <a:spcBef>
                <a:spcPts val="0"/>
              </a:spcBef>
              <a:spcAft>
                <a:spcPts val="0"/>
              </a:spcAft>
              <a:buSzPts val="3000"/>
              <a:buFont typeface="Poppins SemiBold"/>
              <a:buNone/>
              <a:defRPr sz="4000">
                <a:latin typeface="Poppins SemiBold"/>
                <a:ea typeface="Poppins SemiBold"/>
                <a:cs typeface="Poppins SemiBold"/>
                <a:sym typeface="Poppins SemiBold"/>
              </a:defRPr>
            </a:lvl2pPr>
            <a:lvl3pPr lvl="2" rtl="0">
              <a:spcBef>
                <a:spcPts val="0"/>
              </a:spcBef>
              <a:spcAft>
                <a:spcPts val="0"/>
              </a:spcAft>
              <a:buSzPts val="3000"/>
              <a:buFont typeface="Poppins SemiBold"/>
              <a:buNone/>
              <a:defRPr sz="4000">
                <a:latin typeface="Poppins SemiBold"/>
                <a:ea typeface="Poppins SemiBold"/>
                <a:cs typeface="Poppins SemiBold"/>
                <a:sym typeface="Poppins SemiBold"/>
              </a:defRPr>
            </a:lvl3pPr>
            <a:lvl4pPr lvl="3" rtl="0">
              <a:spcBef>
                <a:spcPts val="0"/>
              </a:spcBef>
              <a:spcAft>
                <a:spcPts val="0"/>
              </a:spcAft>
              <a:buSzPts val="3000"/>
              <a:buFont typeface="Poppins SemiBold"/>
              <a:buNone/>
              <a:defRPr sz="4000">
                <a:latin typeface="Poppins SemiBold"/>
                <a:ea typeface="Poppins SemiBold"/>
                <a:cs typeface="Poppins SemiBold"/>
                <a:sym typeface="Poppins SemiBold"/>
              </a:defRPr>
            </a:lvl4pPr>
            <a:lvl5pPr lvl="4" rtl="0">
              <a:spcBef>
                <a:spcPts val="0"/>
              </a:spcBef>
              <a:spcAft>
                <a:spcPts val="0"/>
              </a:spcAft>
              <a:buSzPts val="3000"/>
              <a:buFont typeface="Poppins SemiBold"/>
              <a:buNone/>
              <a:defRPr sz="4000">
                <a:latin typeface="Poppins SemiBold"/>
                <a:ea typeface="Poppins SemiBold"/>
                <a:cs typeface="Poppins SemiBold"/>
                <a:sym typeface="Poppins SemiBold"/>
              </a:defRPr>
            </a:lvl5pPr>
            <a:lvl6pPr lvl="5" rtl="0">
              <a:spcBef>
                <a:spcPts val="0"/>
              </a:spcBef>
              <a:spcAft>
                <a:spcPts val="0"/>
              </a:spcAft>
              <a:buSzPts val="3000"/>
              <a:buFont typeface="Poppins SemiBold"/>
              <a:buNone/>
              <a:defRPr sz="4000">
                <a:latin typeface="Poppins SemiBold"/>
                <a:ea typeface="Poppins SemiBold"/>
                <a:cs typeface="Poppins SemiBold"/>
                <a:sym typeface="Poppins SemiBold"/>
              </a:defRPr>
            </a:lvl6pPr>
            <a:lvl7pPr lvl="6" rtl="0">
              <a:spcBef>
                <a:spcPts val="0"/>
              </a:spcBef>
              <a:spcAft>
                <a:spcPts val="0"/>
              </a:spcAft>
              <a:buSzPts val="3000"/>
              <a:buFont typeface="Poppins SemiBold"/>
              <a:buNone/>
              <a:defRPr sz="4000">
                <a:latin typeface="Poppins SemiBold"/>
                <a:ea typeface="Poppins SemiBold"/>
                <a:cs typeface="Poppins SemiBold"/>
                <a:sym typeface="Poppins SemiBold"/>
              </a:defRPr>
            </a:lvl7pPr>
            <a:lvl8pPr lvl="7" rtl="0">
              <a:spcBef>
                <a:spcPts val="0"/>
              </a:spcBef>
              <a:spcAft>
                <a:spcPts val="0"/>
              </a:spcAft>
              <a:buSzPts val="3000"/>
              <a:buFont typeface="Poppins SemiBold"/>
              <a:buNone/>
              <a:defRPr sz="4000">
                <a:latin typeface="Poppins SemiBold"/>
                <a:ea typeface="Poppins SemiBold"/>
                <a:cs typeface="Poppins SemiBold"/>
                <a:sym typeface="Poppins SemiBold"/>
              </a:defRPr>
            </a:lvl8pPr>
            <a:lvl9pPr lvl="8" rtl="0">
              <a:spcBef>
                <a:spcPts val="0"/>
              </a:spcBef>
              <a:spcAft>
                <a:spcPts val="0"/>
              </a:spcAft>
              <a:buSzPts val="3000"/>
              <a:buFont typeface="Poppins SemiBold"/>
              <a:buNone/>
              <a:defRPr sz="4000">
                <a:latin typeface="Poppins SemiBold"/>
                <a:ea typeface="Poppins SemiBold"/>
                <a:cs typeface="Poppins SemiBold"/>
                <a:sym typeface="Poppins SemiBold"/>
              </a:defRPr>
            </a:lvl9pPr>
          </a:lstStyle>
          <a:p>
            <a:endParaRPr/>
          </a:p>
        </p:txBody>
      </p:sp>
    </p:spTree>
    <p:extLst>
      <p:ext uri="{BB962C8B-B14F-4D97-AF65-F5344CB8AC3E}">
        <p14:creationId xmlns:p14="http://schemas.microsoft.com/office/powerpoint/2010/main" val="3355933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37"/>
        <p:cNvGrpSpPr/>
        <p:nvPr/>
      </p:nvGrpSpPr>
      <p:grpSpPr>
        <a:xfrm>
          <a:off x="0" y="0"/>
          <a:ext cx="0" cy="0"/>
          <a:chOff x="0" y="0"/>
          <a:chExt cx="0" cy="0"/>
        </a:xfrm>
      </p:grpSpPr>
      <p:sp>
        <p:nvSpPr>
          <p:cNvPr id="238" name="Google Shape;238;p49"/>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6933"/>
            </a:lvl1pPr>
            <a:lvl2pPr lvl="1" algn="ctr" rtl="0">
              <a:spcBef>
                <a:spcPts val="0"/>
              </a:spcBef>
              <a:spcAft>
                <a:spcPts val="0"/>
              </a:spcAft>
              <a:buSzPts val="5200"/>
              <a:buChar char="○"/>
              <a:defRPr sz="6933"/>
            </a:lvl2pPr>
            <a:lvl3pPr lvl="2" algn="ctr" rtl="0">
              <a:spcBef>
                <a:spcPts val="0"/>
              </a:spcBef>
              <a:spcAft>
                <a:spcPts val="0"/>
              </a:spcAft>
              <a:buSzPts val="5200"/>
              <a:buChar char="■"/>
              <a:defRPr sz="6933"/>
            </a:lvl3pPr>
            <a:lvl4pPr lvl="3" algn="ctr" rtl="0">
              <a:spcBef>
                <a:spcPts val="0"/>
              </a:spcBef>
              <a:spcAft>
                <a:spcPts val="0"/>
              </a:spcAft>
              <a:buSzPts val="5200"/>
              <a:buChar char="●"/>
              <a:defRPr sz="6933"/>
            </a:lvl4pPr>
            <a:lvl5pPr lvl="4" algn="ctr" rtl="0">
              <a:spcBef>
                <a:spcPts val="0"/>
              </a:spcBef>
              <a:spcAft>
                <a:spcPts val="0"/>
              </a:spcAft>
              <a:buSzPts val="5200"/>
              <a:buChar char="○"/>
              <a:defRPr sz="6933"/>
            </a:lvl5pPr>
            <a:lvl6pPr lvl="5" algn="ctr" rtl="0">
              <a:spcBef>
                <a:spcPts val="0"/>
              </a:spcBef>
              <a:spcAft>
                <a:spcPts val="0"/>
              </a:spcAft>
              <a:buSzPts val="5200"/>
              <a:buChar char="■"/>
              <a:defRPr sz="6933"/>
            </a:lvl6pPr>
            <a:lvl7pPr lvl="6" algn="ctr" rtl="0">
              <a:spcBef>
                <a:spcPts val="0"/>
              </a:spcBef>
              <a:spcAft>
                <a:spcPts val="0"/>
              </a:spcAft>
              <a:buSzPts val="5200"/>
              <a:buChar char="●"/>
              <a:defRPr sz="6933"/>
            </a:lvl7pPr>
            <a:lvl8pPr lvl="7" algn="ctr" rtl="0">
              <a:spcBef>
                <a:spcPts val="0"/>
              </a:spcBef>
              <a:spcAft>
                <a:spcPts val="0"/>
              </a:spcAft>
              <a:buSzPts val="5200"/>
              <a:buChar char="○"/>
              <a:defRPr sz="6933"/>
            </a:lvl8pPr>
            <a:lvl9pPr lvl="8" algn="ctr" rtl="0">
              <a:spcBef>
                <a:spcPts val="0"/>
              </a:spcBef>
              <a:spcAft>
                <a:spcPts val="0"/>
              </a:spcAft>
              <a:buSzPts val="5200"/>
              <a:buChar char="■"/>
              <a:defRPr sz="6933"/>
            </a:lvl9pPr>
          </a:lstStyle>
          <a:p>
            <a:endParaRPr/>
          </a:p>
        </p:txBody>
      </p:sp>
      <p:sp>
        <p:nvSpPr>
          <p:cNvPr id="239" name="Google Shape;239;p49"/>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0" name="Google Shape;240;p49"/>
          <p:cNvSpPr txBox="1">
            <a:spLocks noGrp="1"/>
          </p:cNvSpPr>
          <p:nvPr>
            <p:ph type="sldNum" idx="12"/>
          </p:nvPr>
        </p:nvSpPr>
        <p:spPr>
          <a:xfrm>
            <a:off x="11296611" y="6217623"/>
            <a:ext cx="731600" cy="5248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161100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obj">
  <p:cSld name="Blank">
    <p:bg>
      <p:bgPr>
        <a:solidFill>
          <a:srgbClr val="000000"/>
        </a:solidFill>
        <a:effectLst/>
      </p:bgPr>
    </p:bg>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‹N°›</a:t>
            </a:fld>
            <a:endParaRPr lang="en-US">
              <a:solidFill>
                <a:srgbClr val="FFFFFF"/>
              </a:solidFill>
            </a:endParaRPr>
          </a:p>
        </p:txBody>
      </p:sp>
    </p:spTree>
    <p:extLst>
      <p:ext uri="{BB962C8B-B14F-4D97-AF65-F5344CB8AC3E}">
        <p14:creationId xmlns:p14="http://schemas.microsoft.com/office/powerpoint/2010/main" val="1294581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114"/>
        <p:cNvGrpSpPr/>
        <p:nvPr/>
      </p:nvGrpSpPr>
      <p:grpSpPr>
        <a:xfrm>
          <a:off x="0" y="0"/>
          <a:ext cx="0" cy="0"/>
          <a:chOff x="0" y="0"/>
          <a:chExt cx="0" cy="0"/>
        </a:xfrm>
      </p:grpSpPr>
      <p:sp>
        <p:nvSpPr>
          <p:cNvPr id="115" name="Google Shape;115;p23"/>
          <p:cNvSpPr txBox="1">
            <a:spLocks noGrp="1"/>
          </p:cNvSpPr>
          <p:nvPr>
            <p:ph type="sldNum" idx="12"/>
          </p:nvPr>
        </p:nvSpPr>
        <p:spPr>
          <a:xfrm>
            <a:off x="11296611" y="6217623"/>
            <a:ext cx="731600" cy="5248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225999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7143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1. Four-Image Columns">
    <p:bg>
      <p:bgPr>
        <a:solidFill>
          <a:schemeClr val="tx1"/>
        </a:solidFill>
        <a:effectLst/>
      </p:bgPr>
    </p:bg>
    <p:spTree>
      <p:nvGrpSpPr>
        <p:cNvPr id="1" name=""/>
        <p:cNvGrpSpPr/>
        <p:nvPr/>
      </p:nvGrpSpPr>
      <p:grpSpPr>
        <a:xfrm>
          <a:off x="0" y="0"/>
          <a:ext cx="0" cy="0"/>
          <a:chOff x="0" y="0"/>
          <a:chExt cx="0" cy="0"/>
        </a:xfrm>
      </p:grpSpPr>
      <p:sp>
        <p:nvSpPr>
          <p:cNvPr id="29" name="Picture Placeholder 5">
            <a:extLst>
              <a:ext uri="{FF2B5EF4-FFF2-40B4-BE49-F238E27FC236}">
                <a16:creationId xmlns:a16="http://schemas.microsoft.com/office/drawing/2014/main" id="{6EB44017-ABAF-A14C-9682-0511F806EA3E}"/>
              </a:ext>
            </a:extLst>
          </p:cNvPr>
          <p:cNvSpPr>
            <a:spLocks noGrp="1" noChangeAspect="1"/>
          </p:cNvSpPr>
          <p:nvPr>
            <p:ph type="pic" sz="quarter" idx="13" hasCustomPrompt="1"/>
          </p:nvPr>
        </p:nvSpPr>
        <p:spPr>
          <a:xfrm>
            <a:off x="9149777" y="0"/>
            <a:ext cx="3049925" cy="1719072"/>
          </a:xfrm>
          <a:prstGeom prst="rect">
            <a:avLst/>
          </a:prstGeom>
          <a:solidFill>
            <a:schemeClr val="tx1">
              <a:lumMod val="90000"/>
              <a:lumOff val="10000"/>
            </a:schemeClr>
          </a:solidFill>
        </p:spPr>
        <p:txBody>
          <a:bodyPr>
            <a:normAutofit/>
          </a:bodyPr>
          <a:lstStyle>
            <a:lvl1pPr algn="ctr">
              <a:defRPr sz="1400" b="1" i="0">
                <a:solidFill>
                  <a:schemeClr val="bg1"/>
                </a:solidFill>
                <a:latin typeface="Century Gothic" panose="020B0502020202020204" pitchFamily="34" charset="0"/>
              </a:defRPr>
            </a:lvl1pPr>
          </a:lstStyle>
          <a:p>
            <a:r>
              <a:rPr lang="en-US" dirty="0"/>
              <a:t>INSERT IMAGE</a:t>
            </a:r>
          </a:p>
        </p:txBody>
      </p:sp>
      <p:sp>
        <p:nvSpPr>
          <p:cNvPr id="6" name="Picture Placeholder 5">
            <a:extLst>
              <a:ext uri="{FF2B5EF4-FFF2-40B4-BE49-F238E27FC236}">
                <a16:creationId xmlns:a16="http://schemas.microsoft.com/office/drawing/2014/main" id="{76AAB307-21EE-284F-B3C6-8265BC1E4D9D}"/>
              </a:ext>
            </a:extLst>
          </p:cNvPr>
          <p:cNvSpPr>
            <a:spLocks noGrp="1" noChangeAspect="1"/>
          </p:cNvSpPr>
          <p:nvPr>
            <p:ph type="pic" sz="quarter" idx="10" hasCustomPrompt="1"/>
          </p:nvPr>
        </p:nvSpPr>
        <p:spPr>
          <a:xfrm>
            <a:off x="0" y="0"/>
            <a:ext cx="3049925" cy="3049711"/>
          </a:xfrm>
          <a:prstGeom prst="rect">
            <a:avLst/>
          </a:prstGeom>
          <a:solidFill>
            <a:schemeClr val="tx1">
              <a:lumMod val="90000"/>
              <a:lumOff val="10000"/>
            </a:schemeClr>
          </a:solidFill>
        </p:spPr>
        <p:txBody>
          <a:bodyPr>
            <a:normAutofit/>
          </a:bodyPr>
          <a:lstStyle>
            <a:lvl1pPr algn="ctr">
              <a:defRPr sz="1400" b="1" i="0">
                <a:solidFill>
                  <a:schemeClr val="bg1"/>
                </a:solidFill>
                <a:latin typeface="Century Gothic" panose="020B0502020202020204" pitchFamily="34" charset="0"/>
              </a:defRPr>
            </a:lvl1pPr>
          </a:lstStyle>
          <a:p>
            <a:r>
              <a:rPr lang="en-US" dirty="0"/>
              <a:t>INSERT IMAGE</a:t>
            </a:r>
          </a:p>
        </p:txBody>
      </p:sp>
      <p:sp>
        <p:nvSpPr>
          <p:cNvPr id="28" name="Picture Placeholder 5">
            <a:extLst>
              <a:ext uri="{FF2B5EF4-FFF2-40B4-BE49-F238E27FC236}">
                <a16:creationId xmlns:a16="http://schemas.microsoft.com/office/drawing/2014/main" id="{8DC3C36D-3FFF-7A41-B344-E65D2F4238E4}"/>
              </a:ext>
            </a:extLst>
          </p:cNvPr>
          <p:cNvSpPr>
            <a:spLocks noGrp="1" noChangeAspect="1"/>
          </p:cNvSpPr>
          <p:nvPr>
            <p:ph type="pic" sz="quarter" idx="12" hasCustomPrompt="1"/>
          </p:nvPr>
        </p:nvSpPr>
        <p:spPr>
          <a:xfrm>
            <a:off x="6099851" y="0"/>
            <a:ext cx="3049925" cy="3049711"/>
          </a:xfrm>
          <a:prstGeom prst="rect">
            <a:avLst/>
          </a:prstGeom>
          <a:solidFill>
            <a:schemeClr val="tx1">
              <a:lumMod val="90000"/>
              <a:lumOff val="10000"/>
            </a:schemeClr>
          </a:solidFill>
        </p:spPr>
        <p:txBody>
          <a:bodyPr>
            <a:normAutofit/>
          </a:bodyPr>
          <a:lstStyle>
            <a:lvl1pPr algn="ctr">
              <a:defRPr sz="1400" b="1" i="0">
                <a:solidFill>
                  <a:schemeClr val="bg1"/>
                </a:solidFill>
                <a:latin typeface="Century Gothic" panose="020B0502020202020204" pitchFamily="34" charset="0"/>
              </a:defRPr>
            </a:lvl1pPr>
          </a:lstStyle>
          <a:p>
            <a:r>
              <a:rPr lang="en-US" dirty="0"/>
              <a:t>INSERT IMAGE</a:t>
            </a:r>
          </a:p>
        </p:txBody>
      </p:sp>
      <p:sp>
        <p:nvSpPr>
          <p:cNvPr id="27" name="Picture Placeholder 5">
            <a:extLst>
              <a:ext uri="{FF2B5EF4-FFF2-40B4-BE49-F238E27FC236}">
                <a16:creationId xmlns:a16="http://schemas.microsoft.com/office/drawing/2014/main" id="{56E287C8-07DA-8746-B7F0-DE170E4DCDBF}"/>
              </a:ext>
            </a:extLst>
          </p:cNvPr>
          <p:cNvSpPr>
            <a:spLocks noGrp="1"/>
          </p:cNvSpPr>
          <p:nvPr>
            <p:ph type="pic" sz="quarter" idx="11" hasCustomPrompt="1"/>
          </p:nvPr>
        </p:nvSpPr>
        <p:spPr>
          <a:xfrm>
            <a:off x="3049925" y="0"/>
            <a:ext cx="3051812" cy="2286000"/>
          </a:xfrm>
          <a:prstGeom prst="rect">
            <a:avLst/>
          </a:prstGeom>
          <a:solidFill>
            <a:schemeClr val="tx1">
              <a:lumMod val="90000"/>
              <a:lumOff val="10000"/>
            </a:schemeClr>
          </a:solidFill>
        </p:spPr>
        <p:txBody>
          <a:bodyPr>
            <a:normAutofit/>
          </a:bodyPr>
          <a:lstStyle>
            <a:lvl1pPr algn="ctr">
              <a:defRPr sz="1400" b="1" i="0">
                <a:solidFill>
                  <a:schemeClr val="bg1"/>
                </a:solidFill>
                <a:latin typeface="Century Gothic" panose="020B0502020202020204" pitchFamily="34" charset="0"/>
              </a:defRPr>
            </a:lvl1pPr>
          </a:lstStyle>
          <a:p>
            <a:r>
              <a:rPr lang="en-US" dirty="0"/>
              <a:t>INSERT IMAGE</a:t>
            </a:r>
          </a:p>
        </p:txBody>
      </p:sp>
      <p:sp>
        <p:nvSpPr>
          <p:cNvPr id="14" name="Text Placeholder 5">
            <a:extLst>
              <a:ext uri="{FF2B5EF4-FFF2-40B4-BE49-F238E27FC236}">
                <a16:creationId xmlns:a16="http://schemas.microsoft.com/office/drawing/2014/main" id="{9481C42E-B1FE-774A-896B-512603245A1F}"/>
              </a:ext>
            </a:extLst>
          </p:cNvPr>
          <p:cNvSpPr>
            <a:spLocks noGrp="1"/>
          </p:cNvSpPr>
          <p:nvPr>
            <p:ph type="body" sz="quarter" idx="16" hasCustomPrompt="1"/>
          </p:nvPr>
        </p:nvSpPr>
        <p:spPr>
          <a:xfrm>
            <a:off x="283464" y="3154680"/>
            <a:ext cx="2171917" cy="261845"/>
          </a:xfrm>
          <a:prstGeom prst="rect">
            <a:avLst/>
          </a:prstGeom>
        </p:spPr>
        <p:txBody>
          <a:bodyPr lIns="0" tIns="0" rIns="0" bIns="0" anchor="b">
            <a:noAutofit/>
          </a:bodyPr>
          <a:lstStyle>
            <a:lvl1pPr algn="l">
              <a:defRPr sz="1100" b="0" spc="0" baseline="0">
                <a:solidFill>
                  <a:srgbClr val="FFFFFF"/>
                </a:solidFill>
                <a:latin typeface="Arial" panose="020B0604020202020204" pitchFamily="34" charset="0"/>
                <a:cs typeface="Arial" panose="020B0604020202020204" pitchFamily="34" charset="0"/>
              </a:defRPr>
            </a:lvl1pPr>
            <a:lvl2pPr algn="l">
              <a:defRPr sz="1100" b="0" spc="0">
                <a:solidFill>
                  <a:srgbClr val="FFFFFF"/>
                </a:solidFill>
                <a:latin typeface="Arial" panose="020B0604020202020204" pitchFamily="34" charset="0"/>
                <a:cs typeface="Arial" panose="020B0604020202020204" pitchFamily="34" charset="0"/>
              </a:defRPr>
            </a:lvl2pPr>
            <a:lvl3pPr algn="l">
              <a:defRPr sz="1100" b="0" spc="0">
                <a:solidFill>
                  <a:srgbClr val="FFFFFF"/>
                </a:solidFill>
                <a:latin typeface="Arial" panose="020B0604020202020204" pitchFamily="34" charset="0"/>
                <a:cs typeface="Arial" panose="020B0604020202020204" pitchFamily="34" charset="0"/>
              </a:defRPr>
            </a:lvl3pPr>
            <a:lvl4pPr algn="l">
              <a:defRPr sz="1100" spc="0">
                <a:solidFill>
                  <a:srgbClr val="FFFFFF"/>
                </a:solidFill>
                <a:latin typeface="Arial" panose="020B0604020202020204" pitchFamily="34" charset="0"/>
                <a:cs typeface="Arial" panose="020B0604020202020204" pitchFamily="34" charset="0"/>
              </a:defRPr>
            </a:lvl4pPr>
            <a:lvl5pPr algn="l">
              <a:defRPr sz="1100" spc="0">
                <a:solidFill>
                  <a:srgbClr val="FFFFFF"/>
                </a:solidFill>
                <a:latin typeface="Arial" panose="020B0604020202020204" pitchFamily="34" charset="0"/>
                <a:cs typeface="Arial" panose="020B0604020202020204" pitchFamily="34" charset="0"/>
              </a:defRPr>
            </a:lvl5pPr>
            <a:lvl6pPr marL="0" algn="l">
              <a:defRPr sz="1100" spc="0">
                <a:solidFill>
                  <a:srgbClr val="FFFFFF"/>
                </a:solidFill>
              </a:defRPr>
            </a:lvl6pPr>
            <a:lvl7pPr marL="0" algn="l">
              <a:defRPr sz="1100" spc="0">
                <a:solidFill>
                  <a:srgbClr val="FFFFFF"/>
                </a:solidFill>
                <a:latin typeface="Arial" panose="020B0604020202020204" pitchFamily="34" charset="0"/>
                <a:cs typeface="Arial" panose="020B0604020202020204" pitchFamily="34" charset="0"/>
              </a:defRPr>
            </a:lvl7pPr>
            <a:lvl8pPr marL="0" algn="l">
              <a:defRPr sz="1100" spc="0">
                <a:solidFill>
                  <a:srgbClr val="FFFFFF"/>
                </a:solidFill>
                <a:latin typeface="Arial" panose="020B0604020202020204" pitchFamily="34" charset="0"/>
                <a:cs typeface="Arial" panose="020B0604020202020204" pitchFamily="34" charset="0"/>
              </a:defRPr>
            </a:lvl8pPr>
            <a:lvl9pPr marL="0" algn="l">
              <a:defRPr sz="1100" spc="0">
                <a:solidFill>
                  <a:srgbClr val="FFFFFF"/>
                </a:solidFill>
                <a:latin typeface="Arial" panose="020B0604020202020204" pitchFamily="34" charset="0"/>
                <a:cs typeface="Arial" panose="020B0604020202020204" pitchFamily="34" charset="0"/>
              </a:defRPr>
            </a:lvl9pPr>
          </a:lstStyle>
          <a:p>
            <a:pPr lvl="0"/>
            <a:r>
              <a:rPr lang="en-US" dirty="0"/>
              <a:t>Insert date here</a:t>
            </a:r>
          </a:p>
        </p:txBody>
      </p:sp>
      <p:sp>
        <p:nvSpPr>
          <p:cNvPr id="13" name="Rectangle 12">
            <a:extLst>
              <a:ext uri="{FF2B5EF4-FFF2-40B4-BE49-F238E27FC236}">
                <a16:creationId xmlns:a16="http://schemas.microsoft.com/office/drawing/2014/main" id="{EFF9951E-13A4-3743-85D8-6BAA621863CE}"/>
              </a:ext>
            </a:extLst>
          </p:cNvPr>
          <p:cNvSpPr/>
          <p:nvPr userDrawn="1"/>
        </p:nvSpPr>
        <p:spPr>
          <a:xfrm>
            <a:off x="-2050998" y="2504846"/>
            <a:ext cx="1663596" cy="2201069"/>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7246" rIns="277246" rtlCol="0" anchor="ctr"/>
          <a:lstStyle/>
          <a:p>
            <a:pPr algn="ctr">
              <a:lnSpc>
                <a:spcPct val="120000"/>
              </a:lnSpc>
            </a:pPr>
            <a:r>
              <a:rPr lang="en-US" sz="1000" b="0" i="0" dirty="0">
                <a:solidFill>
                  <a:schemeClr val="tx1"/>
                </a:solidFill>
                <a:latin typeface="Arial" panose="020B0604020202020204" pitchFamily="34" charset="0"/>
                <a:cs typeface="Arial" panose="020B0604020202020204" pitchFamily="34" charset="0"/>
              </a:rPr>
              <a:t>Each image </a:t>
            </a:r>
          </a:p>
          <a:p>
            <a:pPr algn="ctr">
              <a:lnSpc>
                <a:spcPct val="120000"/>
              </a:lnSpc>
            </a:pPr>
            <a:r>
              <a:rPr lang="en-US" sz="1000" b="0" i="0" dirty="0">
                <a:solidFill>
                  <a:schemeClr val="tx1"/>
                </a:solidFill>
                <a:latin typeface="Arial" panose="020B0604020202020204" pitchFamily="34" charset="0"/>
                <a:cs typeface="Arial" panose="020B0604020202020204" pitchFamily="34" charset="0"/>
              </a:rPr>
              <a:t>must cover its respective </a:t>
            </a:r>
          </a:p>
          <a:p>
            <a:pPr algn="ctr">
              <a:lnSpc>
                <a:spcPct val="120000"/>
              </a:lnSpc>
            </a:pPr>
            <a:r>
              <a:rPr lang="en-US" sz="1000" b="0" i="0" dirty="0">
                <a:solidFill>
                  <a:schemeClr val="tx1"/>
                </a:solidFill>
                <a:latin typeface="Arial" panose="020B0604020202020204" pitchFamily="34" charset="0"/>
                <a:cs typeface="Arial" panose="020B0604020202020204" pitchFamily="34" charset="0"/>
              </a:rPr>
              <a:t>screen area.</a:t>
            </a:r>
          </a:p>
        </p:txBody>
      </p:sp>
      <p:cxnSp>
        <p:nvCxnSpPr>
          <p:cNvPr id="15" name="Straight Arrow Connector 14">
            <a:extLst>
              <a:ext uri="{FF2B5EF4-FFF2-40B4-BE49-F238E27FC236}">
                <a16:creationId xmlns:a16="http://schemas.microsoft.com/office/drawing/2014/main" id="{2A881FE4-E984-ED4C-B6DD-4439BFC49B99}"/>
              </a:ext>
            </a:extLst>
          </p:cNvPr>
          <p:cNvCxnSpPr/>
          <p:nvPr userDrawn="1"/>
        </p:nvCxnSpPr>
        <p:spPr>
          <a:xfrm>
            <a:off x="-2050998" y="2227599"/>
            <a:ext cx="1663596" cy="0"/>
          </a:xfrm>
          <a:prstGeom prst="straightConnector1">
            <a:avLst/>
          </a:prstGeom>
          <a:ln w="12700">
            <a:solidFill>
              <a:schemeClr val="bg1">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6E39E68-A559-7B41-8EB8-7B22249A2DC1}"/>
              </a:ext>
            </a:extLst>
          </p:cNvPr>
          <p:cNvSpPr>
            <a:spLocks noGrp="1"/>
          </p:cNvSpPr>
          <p:nvPr>
            <p:ph type="title" hasCustomPrompt="1"/>
          </p:nvPr>
        </p:nvSpPr>
        <p:spPr>
          <a:xfrm>
            <a:off x="277266" y="3557015"/>
            <a:ext cx="6858000" cy="2221992"/>
          </a:xfrm>
        </p:spPr>
        <p:txBody>
          <a:bodyPr lIns="0" tIns="0" rIns="0" bIns="0" anchor="t" anchorCtr="0">
            <a:normAutofit/>
          </a:bodyPr>
          <a:lstStyle>
            <a:lvl1pPr>
              <a:lnSpc>
                <a:spcPct val="85000"/>
              </a:lnSpc>
              <a:defRPr sz="5900" spc="-91" baseline="0">
                <a:solidFill>
                  <a:srgbClr val="FFFFFF"/>
                </a:solidFill>
              </a:defRPr>
            </a:lvl1pPr>
          </a:lstStyle>
          <a:p>
            <a:r>
              <a:rPr lang="en-US" dirty="0"/>
              <a:t>INSERT SLIDE TITLE</a:t>
            </a:r>
          </a:p>
        </p:txBody>
      </p:sp>
      <p:grpSp>
        <p:nvGrpSpPr>
          <p:cNvPr id="20" name="Group 19">
            <a:extLst>
              <a:ext uri="{FF2B5EF4-FFF2-40B4-BE49-F238E27FC236}">
                <a16:creationId xmlns:a16="http://schemas.microsoft.com/office/drawing/2014/main" id="{8530EE20-41AE-9948-996E-2504DB8AD857}"/>
              </a:ext>
            </a:extLst>
          </p:cNvPr>
          <p:cNvGrpSpPr/>
          <p:nvPr userDrawn="1"/>
        </p:nvGrpSpPr>
        <p:grpSpPr>
          <a:xfrm>
            <a:off x="12473117" y="1468650"/>
            <a:ext cx="1785038" cy="4132115"/>
            <a:chOff x="20567650" y="2421912"/>
            <a:chExt cx="2943454" cy="6814163"/>
          </a:xfrm>
        </p:grpSpPr>
        <p:sp>
          <p:nvSpPr>
            <p:cNvPr id="21" name="Rectangle 20">
              <a:extLst>
                <a:ext uri="{FF2B5EF4-FFF2-40B4-BE49-F238E27FC236}">
                  <a16:creationId xmlns:a16="http://schemas.microsoft.com/office/drawing/2014/main" id="{9F500376-27D7-444F-8A48-D54C11CE5E98}"/>
                </a:ext>
              </a:extLst>
            </p:cNvPr>
            <p:cNvSpPr/>
            <p:nvPr userDrawn="1"/>
          </p:nvSpPr>
          <p:spPr>
            <a:xfrm>
              <a:off x="20767904" y="4916677"/>
              <a:ext cx="2743200" cy="3970755"/>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182880" bIns="0" rtlCol="0" anchor="ctr"/>
            <a:lstStyle/>
            <a:p>
              <a:pPr algn="ctr">
                <a:lnSpc>
                  <a:spcPct val="120000"/>
                </a:lnSpc>
              </a:pPr>
              <a:r>
                <a:rPr lang="en-US" sz="1000" b="0" i="0" dirty="0">
                  <a:solidFill>
                    <a:schemeClr val="tx1"/>
                  </a:solidFill>
                  <a:latin typeface="Arial" panose="020B0604020202020204" pitchFamily="34" charset="0"/>
                  <a:cs typeface="Arial" panose="020B0604020202020204" pitchFamily="34" charset="0"/>
                </a:rPr>
                <a:t>To keep the styles of the deck uncorrupted when pasting text inside a text box, always use </a:t>
              </a:r>
            </a:p>
            <a:p>
              <a:pPr algn="ctr">
                <a:lnSpc>
                  <a:spcPct val="120000"/>
                </a:lnSpc>
              </a:pPr>
              <a:r>
                <a:rPr lang="en-US" sz="1000" b="1" i="0" dirty="0">
                  <a:solidFill>
                    <a:schemeClr val="tx1"/>
                  </a:solidFill>
                  <a:latin typeface="Arial" panose="020B0604020202020204" pitchFamily="34" charset="0"/>
                  <a:cs typeface="Arial" panose="020B0604020202020204" pitchFamily="34" charset="0"/>
                </a:rPr>
                <a:t>Home </a:t>
              </a:r>
              <a:r>
                <a:rPr lang="en-US" sz="1000" b="0" i="0" dirty="0">
                  <a:solidFill>
                    <a:schemeClr val="tx1"/>
                  </a:solidFill>
                  <a:latin typeface="Arial" panose="020B0604020202020204" pitchFamily="34" charset="0"/>
                  <a:cs typeface="Arial" panose="020B0604020202020204" pitchFamily="34" charset="0"/>
                </a:rPr>
                <a:t>/ </a:t>
              </a:r>
              <a:r>
                <a:rPr lang="en-US" sz="1000" b="1" i="0" dirty="0">
                  <a:solidFill>
                    <a:schemeClr val="tx1"/>
                  </a:solidFill>
                  <a:latin typeface="Arial" panose="020B0604020202020204" pitchFamily="34" charset="0"/>
                  <a:cs typeface="Arial" panose="020B0604020202020204" pitchFamily="34" charset="0"/>
                </a:rPr>
                <a:t>Paste / Keep Text Only.</a:t>
              </a:r>
            </a:p>
          </p:txBody>
        </p:sp>
        <p:pic>
          <p:nvPicPr>
            <p:cNvPr id="23" name="Picture 22" descr="A screenshot of a cell phone&#10;&#10;Description automatically generated">
              <a:extLst>
                <a:ext uri="{FF2B5EF4-FFF2-40B4-BE49-F238E27FC236}">
                  <a16:creationId xmlns:a16="http://schemas.microsoft.com/office/drawing/2014/main" id="{1C48ADF6-EBA8-9E48-999B-E34D2E725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12" r="8231" b="19471"/>
            <a:stretch/>
          </p:blipFill>
          <p:spPr>
            <a:xfrm>
              <a:off x="20767903" y="2519843"/>
              <a:ext cx="2743199" cy="2302488"/>
            </a:xfrm>
            <a:prstGeom prst="rect">
              <a:avLst/>
            </a:prstGeom>
          </p:spPr>
        </p:pic>
        <p:sp>
          <p:nvSpPr>
            <p:cNvPr id="30" name="Oval 29">
              <a:extLst>
                <a:ext uri="{FF2B5EF4-FFF2-40B4-BE49-F238E27FC236}">
                  <a16:creationId xmlns:a16="http://schemas.microsoft.com/office/drawing/2014/main" id="{729CB6F8-8D7F-324D-9BD3-BA42B5F9868C}"/>
                </a:ext>
              </a:extLst>
            </p:cNvPr>
            <p:cNvSpPr/>
            <p:nvPr userDrawn="1"/>
          </p:nvSpPr>
          <p:spPr>
            <a:xfrm>
              <a:off x="20567650" y="2421912"/>
              <a:ext cx="1091838" cy="1091838"/>
            </a:xfrm>
            <a:prstGeom prst="ellipse">
              <a:avLst/>
            </a:prstGeom>
            <a:noFill/>
            <a:ln>
              <a:solidFill>
                <a:srgbClr val="FF2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cxnSp>
          <p:nvCxnSpPr>
            <p:cNvPr id="31" name="Straight Arrow Connector 30">
              <a:extLst>
                <a:ext uri="{FF2B5EF4-FFF2-40B4-BE49-F238E27FC236}">
                  <a16:creationId xmlns:a16="http://schemas.microsoft.com/office/drawing/2014/main" id="{5E5450C9-C591-9747-98B9-63F107FA8567}"/>
                </a:ext>
              </a:extLst>
            </p:cNvPr>
            <p:cNvCxnSpPr/>
            <p:nvPr userDrawn="1"/>
          </p:nvCxnSpPr>
          <p:spPr>
            <a:xfrm>
              <a:off x="20767902" y="9236075"/>
              <a:ext cx="2743200" cy="0"/>
            </a:xfrm>
            <a:prstGeom prst="straightConnector1">
              <a:avLst/>
            </a:prstGeom>
            <a:ln w="12700">
              <a:solidFill>
                <a:schemeClr val="bg1">
                  <a:lumMod val="50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CC1A1C36-CC0F-D445-A043-BB48E00C33B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74321" y="6328181"/>
            <a:ext cx="2129927" cy="264110"/>
          </a:xfrm>
          <a:prstGeom prst="rect">
            <a:avLst/>
          </a:prstGeom>
        </p:spPr>
      </p:pic>
    </p:spTree>
    <p:extLst>
      <p:ext uri="{BB962C8B-B14F-4D97-AF65-F5344CB8AC3E}">
        <p14:creationId xmlns:p14="http://schemas.microsoft.com/office/powerpoint/2010/main" val="2425522872"/>
      </p:ext>
    </p:extLst>
  </p:cSld>
  <p:clrMapOvr>
    <a:masterClrMapping/>
  </p:clrMapOvr>
  <p:extLst>
    <p:ext uri="{DCECCB84-F9BA-43D5-87BE-67443E8EF086}">
      <p15:sldGuideLst xmlns:p15="http://schemas.microsoft.com/office/powerpoint/2012/main">
        <p15:guide id="2" pos="3840">
          <p15:clr>
            <a:srgbClr val="FBAE40"/>
          </p15:clr>
        </p15:guide>
        <p15:guide id="3" pos="172">
          <p15:clr>
            <a:srgbClr val="FBAE40"/>
          </p15:clr>
        </p15:guide>
        <p15:guide id="4" pos="1916">
          <p15:clr>
            <a:srgbClr val="FBAE40"/>
          </p15:clr>
        </p15:guide>
        <p15:guide id="5" pos="5758">
          <p15:clr>
            <a:srgbClr val="FBAE40"/>
          </p15:clr>
        </p15:guide>
        <p15:guide id="7" orient="horz" pos="3983">
          <p15:clr>
            <a:srgbClr val="FBAE40"/>
          </p15:clr>
        </p15:guide>
        <p15:guide id="8" orient="horz" pos="4151">
          <p15:clr>
            <a:srgbClr val="FBAE40"/>
          </p15:clr>
        </p15:guide>
        <p15:guide id="10" pos="75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 Thank You">
    <p:bg>
      <p:bgPr>
        <a:solidFill>
          <a:schemeClr val="tx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F54B134-78D0-4604-85D1-67EA6A7327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638" y="6327775"/>
            <a:ext cx="2128837"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7266" y="246888"/>
            <a:ext cx="6297480" cy="1325584"/>
          </a:xfrm>
        </p:spPr>
        <p:txBody>
          <a:bodyPr lIns="0" tIns="0" rIns="0" bIns="0">
            <a:noAutofit/>
          </a:bodyPr>
          <a:lstStyle>
            <a:lvl1pPr>
              <a:defRPr sz="8200" spc="-212" baseline="0">
                <a:solidFill>
                  <a:srgbClr val="FFFFFF"/>
                </a:solidFill>
              </a:defRPr>
            </a:lvl1pPr>
          </a:lstStyle>
          <a:p>
            <a:r>
              <a:rPr lang="fr-FR"/>
              <a:t>Modifiez le style du titre</a:t>
            </a:r>
            <a:endParaRPr lang="en-US" dirty="0"/>
          </a:p>
        </p:txBody>
      </p:sp>
    </p:spTree>
    <p:extLst>
      <p:ext uri="{BB962C8B-B14F-4D97-AF65-F5344CB8AC3E}">
        <p14:creationId xmlns:p14="http://schemas.microsoft.com/office/powerpoint/2010/main" val="2139026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4. Background with Shapes I">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413C722-D812-1A44-AF6E-10DDD53338D0}"/>
              </a:ext>
            </a:extLst>
          </p:cNvPr>
          <p:cNvSpPr/>
          <p:nvPr userDrawn="1"/>
        </p:nvSpPr>
        <p:spPr>
          <a:xfrm>
            <a:off x="0" y="1336803"/>
            <a:ext cx="2438400" cy="4334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4" name="Rectangle 23">
            <a:extLst>
              <a:ext uri="{FF2B5EF4-FFF2-40B4-BE49-F238E27FC236}">
                <a16:creationId xmlns:a16="http://schemas.microsoft.com/office/drawing/2014/main" id="{846D5B94-30AA-6A42-ADBF-BE6CBBF4F1E6}"/>
              </a:ext>
            </a:extLst>
          </p:cNvPr>
          <p:cNvSpPr/>
          <p:nvPr userDrawn="1"/>
        </p:nvSpPr>
        <p:spPr>
          <a:xfrm>
            <a:off x="2438400" y="0"/>
            <a:ext cx="2438400" cy="4334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5" name="Rectangle 24">
            <a:extLst>
              <a:ext uri="{FF2B5EF4-FFF2-40B4-BE49-F238E27FC236}">
                <a16:creationId xmlns:a16="http://schemas.microsoft.com/office/drawing/2014/main" id="{D89DFC5C-CA7A-AB46-8807-6DE2921001F9}"/>
              </a:ext>
            </a:extLst>
          </p:cNvPr>
          <p:cNvSpPr/>
          <p:nvPr userDrawn="1"/>
        </p:nvSpPr>
        <p:spPr>
          <a:xfrm>
            <a:off x="4876800" y="564120"/>
            <a:ext cx="2438400" cy="4334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6" name="Rectangle 25">
            <a:extLst>
              <a:ext uri="{FF2B5EF4-FFF2-40B4-BE49-F238E27FC236}">
                <a16:creationId xmlns:a16="http://schemas.microsoft.com/office/drawing/2014/main" id="{2A945E5B-3FEB-8247-9847-DD6C1D039710}"/>
              </a:ext>
            </a:extLst>
          </p:cNvPr>
          <p:cNvSpPr/>
          <p:nvPr userDrawn="1"/>
        </p:nvSpPr>
        <p:spPr>
          <a:xfrm>
            <a:off x="7315200" y="1336803"/>
            <a:ext cx="2438400" cy="4334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7" name="Rectangle 26">
            <a:extLst>
              <a:ext uri="{FF2B5EF4-FFF2-40B4-BE49-F238E27FC236}">
                <a16:creationId xmlns:a16="http://schemas.microsoft.com/office/drawing/2014/main" id="{09248A30-FE66-B747-86AC-F694657785EE}"/>
              </a:ext>
            </a:extLst>
          </p:cNvPr>
          <p:cNvSpPr/>
          <p:nvPr userDrawn="1"/>
        </p:nvSpPr>
        <p:spPr>
          <a:xfrm>
            <a:off x="9753600" y="-82789"/>
            <a:ext cx="2438400" cy="4334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5" name="Title 4">
            <a:extLst>
              <a:ext uri="{FF2B5EF4-FFF2-40B4-BE49-F238E27FC236}">
                <a16:creationId xmlns:a16="http://schemas.microsoft.com/office/drawing/2014/main" id="{EF752B91-D57E-BC4C-BE40-FE3F7F4A763C}"/>
              </a:ext>
            </a:extLst>
          </p:cNvPr>
          <p:cNvSpPr>
            <a:spLocks noGrp="1"/>
          </p:cNvSpPr>
          <p:nvPr>
            <p:ph type="title" hasCustomPrompt="1"/>
          </p:nvPr>
        </p:nvSpPr>
        <p:spPr>
          <a:xfrm>
            <a:off x="277266" y="2040535"/>
            <a:ext cx="7034424" cy="2107827"/>
          </a:xfrm>
          <a:prstGeom prst="rect">
            <a:avLst/>
          </a:prstGeom>
        </p:spPr>
        <p:txBody>
          <a:bodyPr lIns="0" tIns="0" rIns="0" bIns="0">
            <a:normAutofit/>
          </a:bodyPr>
          <a:lstStyle>
            <a:lvl1pPr>
              <a:lnSpc>
                <a:spcPct val="85000"/>
              </a:lnSpc>
              <a:spcBef>
                <a:spcPts val="0"/>
              </a:spcBef>
              <a:defRPr sz="5900" b="1" i="0" spc="-182" baseline="0">
                <a:solidFill>
                  <a:srgbClr val="FFFFFF"/>
                </a:solidFill>
                <a:latin typeface="Century Gothic" panose="020B0502020202020204" pitchFamily="34" charset="0"/>
              </a:defRPr>
            </a:lvl1pPr>
          </a:lstStyle>
          <a:p>
            <a:r>
              <a:rPr lang="en-US" dirty="0"/>
              <a:t>DIVIDER    </a:t>
            </a:r>
            <a:br>
              <a:rPr lang="en-US" dirty="0"/>
            </a:br>
            <a:r>
              <a:rPr lang="en-US" dirty="0"/>
              <a:t>SLIDE TITLE</a:t>
            </a:r>
          </a:p>
        </p:txBody>
      </p:sp>
      <p:sp>
        <p:nvSpPr>
          <p:cNvPr id="20" name="Holder 6">
            <a:extLst>
              <a:ext uri="{FF2B5EF4-FFF2-40B4-BE49-F238E27FC236}">
                <a16:creationId xmlns:a16="http://schemas.microsoft.com/office/drawing/2014/main" id="{D300724D-D0CB-2342-A9B2-E657CE9217F2}"/>
              </a:ext>
            </a:extLst>
          </p:cNvPr>
          <p:cNvSpPr>
            <a:spLocks noGrp="1"/>
          </p:cNvSpPr>
          <p:nvPr>
            <p:ph type="sldNum" sz="quarter" idx="7"/>
          </p:nvPr>
        </p:nvSpPr>
        <p:spPr>
          <a:xfrm>
            <a:off x="11733741" y="6478711"/>
            <a:ext cx="170210" cy="102592"/>
          </a:xfrm>
          <a:prstGeom prst="rect">
            <a:avLst/>
          </a:prstGeom>
        </p:spPr>
        <p:txBody>
          <a:bodyPr wrap="square" lIns="0" tIns="0" rIns="0" bIns="0">
            <a:spAutoFit/>
          </a:bodyPr>
          <a:lstStyle>
            <a:lvl1pPr>
              <a:defRPr lang="en-US" spc="6" smtClean="0"/>
            </a:lvl1pPr>
          </a:lstStyle>
          <a:p>
            <a:pPr marL="34271" algn="r">
              <a:lnSpc>
                <a:spcPts val="849"/>
              </a:lnSpc>
            </a:pPr>
            <a:fld id="{81D60167-4931-47E6-BA6A-407CBD079E47}" type="slidenum">
              <a:rPr lang="en-US" smtClean="0"/>
              <a:pPr marL="34271" algn="r">
                <a:lnSpc>
                  <a:spcPts val="849"/>
                </a:lnSpc>
              </a:pPr>
              <a:t>‹N°›</a:t>
            </a:fld>
            <a:endParaRPr lang="en-US" dirty="0"/>
          </a:p>
        </p:txBody>
      </p:sp>
      <p:pic>
        <p:nvPicPr>
          <p:cNvPr id="11" name="Picture 10">
            <a:extLst>
              <a:ext uri="{FF2B5EF4-FFF2-40B4-BE49-F238E27FC236}">
                <a16:creationId xmlns:a16="http://schemas.microsoft.com/office/drawing/2014/main" id="{B7716910-12C9-B84B-BBFE-28B7F4534B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3050" y="6428562"/>
            <a:ext cx="1322024" cy="163930"/>
          </a:xfrm>
          <a:prstGeom prst="rect">
            <a:avLst/>
          </a:prstGeom>
        </p:spPr>
      </p:pic>
    </p:spTree>
    <p:extLst>
      <p:ext uri="{BB962C8B-B14F-4D97-AF65-F5344CB8AC3E}">
        <p14:creationId xmlns:p14="http://schemas.microsoft.com/office/powerpoint/2010/main" val="3329654848"/>
      </p:ext>
    </p:extLst>
  </p:cSld>
  <p:clrMapOvr>
    <a:masterClrMapping/>
  </p:clrMapOvr>
  <p:extLst>
    <p:ext uri="{DCECCB84-F9BA-43D5-87BE-67443E8EF086}">
      <p15:sldGuideLst xmlns:p15="http://schemas.microsoft.com/office/powerpoint/2012/main">
        <p15:guide id="1" orient="horz" pos="4042">
          <p15:clr>
            <a:srgbClr val="FBAE40"/>
          </p15:clr>
        </p15:guide>
        <p15:guide id="2" pos="172">
          <p15:clr>
            <a:srgbClr val="FBAE40"/>
          </p15:clr>
        </p15:guide>
        <p15:guide id="3" orient="horz" pos="4153">
          <p15:clr>
            <a:srgbClr val="FBAE40"/>
          </p15:clr>
        </p15:guide>
        <p15:guide id="8" pos="75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6. Four-Image Columns Add Video 1">
  <p:cSld name="06. Four-Image Columns Add Video 1">
    <p:bg>
      <p:bgPr>
        <a:solidFill>
          <a:srgbClr val="00093C"/>
        </a:solidFill>
        <a:effectLst/>
      </p:bgPr>
    </p:bg>
    <p:spTree>
      <p:nvGrpSpPr>
        <p:cNvPr id="1" name="Shape 3745"/>
        <p:cNvGrpSpPr/>
        <p:nvPr/>
      </p:nvGrpSpPr>
      <p:grpSpPr>
        <a:xfrm>
          <a:off x="0" y="0"/>
          <a:ext cx="0" cy="0"/>
          <a:chOff x="0" y="0"/>
          <a:chExt cx="0" cy="0"/>
        </a:xfrm>
      </p:grpSpPr>
    </p:spTree>
    <p:extLst>
      <p:ext uri="{BB962C8B-B14F-4D97-AF65-F5344CB8AC3E}">
        <p14:creationId xmlns:p14="http://schemas.microsoft.com/office/powerpoint/2010/main" val="3550468021"/>
      </p:ext>
    </p:extLst>
  </p:cSld>
  <p:clrMapOvr>
    <a:masterClrMapping/>
  </p:clrMapOvr>
  <p:extLst>
    <p:ext uri="{DCECCB84-F9BA-43D5-87BE-67443E8EF086}">
      <p15:sldGuideLst xmlns:p15="http://schemas.microsoft.com/office/powerpoint/2012/main">
        <p15:guide id="1" pos="2880">
          <p15:clr>
            <a:srgbClr val="FBAE40"/>
          </p15:clr>
        </p15:guide>
        <p15:guide id="2" pos="129">
          <p15:clr>
            <a:srgbClr val="FBAE40"/>
          </p15:clr>
        </p15:guide>
        <p15:guide id="3" pos="1437">
          <p15:clr>
            <a:srgbClr val="FBAE40"/>
          </p15:clr>
        </p15:guide>
        <p15:guide id="4" pos="4319">
          <p15:clr>
            <a:srgbClr val="FBAE40"/>
          </p15:clr>
        </p15:guide>
        <p15:guide id="5" orient="horz" pos="2987">
          <p15:clr>
            <a:srgbClr val="FBAE40"/>
          </p15:clr>
        </p15:guide>
        <p15:guide id="6" orient="horz" pos="3113">
          <p15:clr>
            <a:srgbClr val="FBAE40"/>
          </p15:clr>
        </p15:guide>
        <p15:guide id="7" pos="563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13. Large Bullets">
    <p:bg>
      <p:bgPr>
        <a:solidFill>
          <a:schemeClr val="tx1"/>
        </a:solidFill>
        <a:effectLst/>
      </p:bgPr>
    </p:bg>
    <p:spTree>
      <p:nvGrpSpPr>
        <p:cNvPr id="1" name=""/>
        <p:cNvGrpSpPr/>
        <p:nvPr/>
      </p:nvGrpSpPr>
      <p:grpSpPr>
        <a:xfrm>
          <a:off x="0" y="0"/>
          <a:ext cx="0" cy="0"/>
          <a:chOff x="0" y="0"/>
          <a:chExt cx="0" cy="0"/>
        </a:xfrm>
      </p:grpSpPr>
      <p:sp>
        <p:nvSpPr>
          <p:cNvPr id="97" name="Holder 6">
            <a:extLst>
              <a:ext uri="{FF2B5EF4-FFF2-40B4-BE49-F238E27FC236}">
                <a16:creationId xmlns:a16="http://schemas.microsoft.com/office/drawing/2014/main" id="{9E691545-9536-7044-9216-CEB7F0BCB4CA}"/>
              </a:ext>
            </a:extLst>
          </p:cNvPr>
          <p:cNvSpPr>
            <a:spLocks noGrp="1"/>
          </p:cNvSpPr>
          <p:nvPr>
            <p:ph type="sldNum" sz="quarter" idx="7"/>
          </p:nvPr>
        </p:nvSpPr>
        <p:spPr>
          <a:xfrm>
            <a:off x="11733741" y="6478711"/>
            <a:ext cx="170210" cy="102592"/>
          </a:xfrm>
          <a:prstGeom prst="rect">
            <a:avLst/>
          </a:prstGeom>
        </p:spPr>
        <p:txBody>
          <a:bodyPr wrap="square" lIns="0" tIns="0" rIns="0" bIns="0">
            <a:spAutoFit/>
          </a:bodyPr>
          <a:lstStyle>
            <a:lvl1pPr algn="r">
              <a:defRPr sz="800" b="0" i="0">
                <a:solidFill>
                  <a:srgbClr val="FFFFFF"/>
                </a:solidFill>
                <a:latin typeface="Arial" panose="020B0604020202020204" pitchFamily="34" charset="0"/>
                <a:cs typeface="Arial" panose="020B0604020202020204" pitchFamily="34" charset="0"/>
              </a:defRPr>
            </a:lvl1pPr>
          </a:lstStyle>
          <a:p>
            <a:pPr marL="34271">
              <a:lnSpc>
                <a:spcPts val="849"/>
              </a:lnSpc>
            </a:pPr>
            <a:fld id="{81D60167-4931-47E6-BA6A-407CBD079E47}" type="slidenum">
              <a:rPr lang="en-US" spc="6" smtClean="0"/>
              <a:pPr marL="34271">
                <a:lnSpc>
                  <a:spcPts val="849"/>
                </a:lnSpc>
              </a:pPr>
              <a:t>‹N°›</a:t>
            </a:fld>
            <a:endParaRPr lang="en-US" spc="6" dirty="0"/>
          </a:p>
        </p:txBody>
      </p:sp>
      <p:sp>
        <p:nvSpPr>
          <p:cNvPr id="8" name="Title 7">
            <a:extLst>
              <a:ext uri="{FF2B5EF4-FFF2-40B4-BE49-F238E27FC236}">
                <a16:creationId xmlns:a16="http://schemas.microsoft.com/office/drawing/2014/main" id="{EB95C885-CF47-FC43-A651-4D370CA8F34A}"/>
              </a:ext>
            </a:extLst>
          </p:cNvPr>
          <p:cNvSpPr>
            <a:spLocks noGrp="1"/>
          </p:cNvSpPr>
          <p:nvPr>
            <p:ph type="title" hasCustomPrompt="1"/>
          </p:nvPr>
        </p:nvSpPr>
        <p:spPr>
          <a:xfrm>
            <a:off x="277266" y="243976"/>
            <a:ext cx="10086781" cy="458769"/>
          </a:xfrm>
        </p:spPr>
        <p:txBody>
          <a:bodyPr lIns="0" tIns="0" rIns="0" bIns="0" anchor="t"/>
          <a:lstStyle>
            <a:lvl1pPr>
              <a:lnSpc>
                <a:spcPct val="85000"/>
              </a:lnSpc>
              <a:defRPr sz="4002" b="1" i="0" spc="-121" baseline="0">
                <a:solidFill>
                  <a:schemeClr val="accent1"/>
                </a:solidFill>
                <a:latin typeface="Century Gothic" panose="020B0502020202020204" pitchFamily="34" charset="0"/>
              </a:defRPr>
            </a:lvl1pPr>
          </a:lstStyle>
          <a:p>
            <a:r>
              <a:rPr lang="en-US"/>
              <a:t>INSERT ONE-LINE TITLE HERE</a:t>
            </a:r>
          </a:p>
        </p:txBody>
      </p:sp>
      <p:sp>
        <p:nvSpPr>
          <p:cNvPr id="29" name="Text Placeholder 14">
            <a:extLst>
              <a:ext uri="{FF2B5EF4-FFF2-40B4-BE49-F238E27FC236}">
                <a16:creationId xmlns:a16="http://schemas.microsoft.com/office/drawing/2014/main" id="{39B5882A-AFDC-604F-AF56-0157E23465E5}"/>
              </a:ext>
            </a:extLst>
          </p:cNvPr>
          <p:cNvSpPr>
            <a:spLocks noGrp="1"/>
          </p:cNvSpPr>
          <p:nvPr>
            <p:ph type="body" sz="quarter" idx="29" hasCustomPrompt="1"/>
          </p:nvPr>
        </p:nvSpPr>
        <p:spPr>
          <a:xfrm>
            <a:off x="277266" y="1719313"/>
            <a:ext cx="10085087" cy="4435942"/>
          </a:xfrm>
          <a:prstGeom prst="rect">
            <a:avLst/>
          </a:prstGeom>
        </p:spPr>
        <p:txBody>
          <a:bodyPr lIns="0" tIns="0" rIns="0" bIns="0" anchor="t">
            <a:normAutofit/>
          </a:bodyPr>
          <a:lstStyle>
            <a:lvl1pPr marL="228600" indent="-228600">
              <a:lnSpc>
                <a:spcPct val="100000"/>
              </a:lnSpc>
              <a:spcBef>
                <a:spcPts val="0"/>
              </a:spcBef>
              <a:spcAft>
                <a:spcPts val="800"/>
              </a:spcAft>
              <a:buFont typeface="Wingdings" pitchFamily="2" charset="2"/>
              <a:buChar char="§"/>
              <a:defRPr sz="2200" b="0" i="0" spc="0" baseline="0">
                <a:solidFill>
                  <a:srgbClr val="FFFFFF"/>
                </a:solidFill>
                <a:latin typeface="Arial" panose="020B0604020202020204" pitchFamily="34" charset="0"/>
                <a:cs typeface="Arial" panose="020B0604020202020204" pitchFamily="34" charset="0"/>
              </a:defRPr>
            </a:lvl1pPr>
            <a:lvl2pPr marL="457200" indent="-228600">
              <a:spcBef>
                <a:spcPts val="0"/>
              </a:spcBef>
              <a:spcAft>
                <a:spcPts val="800"/>
              </a:spcAft>
              <a:buFont typeface="Wingdings" pitchFamily="2" charset="2"/>
              <a:buChar char="§"/>
              <a:defRPr sz="2200" b="0" spc="0">
                <a:solidFill>
                  <a:srgbClr val="FFFFFF"/>
                </a:solidFill>
                <a:latin typeface="Arial" panose="020B0604020202020204" pitchFamily="34" charset="0"/>
                <a:cs typeface="Arial" panose="020B0604020202020204" pitchFamily="34" charset="0"/>
              </a:defRPr>
            </a:lvl2pPr>
            <a:lvl3pPr marL="640080" indent="-228600">
              <a:spcBef>
                <a:spcPts val="0"/>
              </a:spcBef>
              <a:spcAft>
                <a:spcPts val="800"/>
              </a:spcAft>
              <a:buFont typeface="System Font Regular"/>
              <a:buChar char="—"/>
              <a:defRPr sz="2200" b="0" spc="0">
                <a:solidFill>
                  <a:srgbClr val="FFFFFF"/>
                </a:solidFill>
                <a:latin typeface="Arial" panose="020B0604020202020204" pitchFamily="34" charset="0"/>
                <a:cs typeface="Arial" panose="020B0604020202020204" pitchFamily="34" charset="0"/>
              </a:defRPr>
            </a:lvl3pPr>
            <a:lvl4pPr marL="0">
              <a:spcBef>
                <a:spcPts val="0"/>
              </a:spcBef>
              <a:spcAft>
                <a:spcPts val="800"/>
              </a:spcAft>
              <a:defRPr sz="2200" b="1" i="0">
                <a:solidFill>
                  <a:schemeClr val="tx1"/>
                </a:solidFill>
                <a:latin typeface="Arial" panose="020B0604020202020204" pitchFamily="34" charset="0"/>
                <a:cs typeface="Arial" panose="020B0604020202020204" pitchFamily="34" charset="0"/>
              </a:defRPr>
            </a:lvl4pPr>
            <a:lvl5pPr marL="0">
              <a:spcBef>
                <a:spcPts val="0"/>
              </a:spcBef>
              <a:spcAft>
                <a:spcPts val="800"/>
              </a:spcAft>
              <a:defRPr sz="2200">
                <a:solidFill>
                  <a:schemeClr val="tx1"/>
                </a:solidFill>
                <a:latin typeface="Arial" panose="020B0604020202020204" pitchFamily="34" charset="0"/>
                <a:cs typeface="Arial" panose="020B0604020202020204" pitchFamily="34" charset="0"/>
              </a:defRPr>
            </a:lvl5pPr>
            <a:lvl6pPr marL="0">
              <a:spcBef>
                <a:spcPts val="0"/>
              </a:spcBef>
              <a:spcAft>
                <a:spcPts val="800"/>
              </a:spcAft>
              <a:defRPr sz="2200">
                <a:solidFill>
                  <a:schemeClr val="tx1"/>
                </a:solidFill>
                <a:latin typeface="Arial" panose="020B0604020202020204" pitchFamily="34" charset="0"/>
                <a:cs typeface="Arial" panose="020B0604020202020204" pitchFamily="34" charset="0"/>
              </a:defRPr>
            </a:lvl6pPr>
            <a:lvl7pPr marL="0">
              <a:spcBef>
                <a:spcPts val="0"/>
              </a:spcBef>
              <a:spcAft>
                <a:spcPts val="800"/>
              </a:spcAft>
              <a:defRPr sz="2200">
                <a:solidFill>
                  <a:schemeClr val="tx1"/>
                </a:solidFill>
                <a:latin typeface="Arial" panose="020B0604020202020204" pitchFamily="34" charset="0"/>
                <a:cs typeface="Arial" panose="020B0604020202020204" pitchFamily="34" charset="0"/>
              </a:defRPr>
            </a:lvl7pPr>
            <a:lvl8pPr marL="0">
              <a:spcBef>
                <a:spcPts val="0"/>
              </a:spcBef>
              <a:spcAft>
                <a:spcPts val="800"/>
              </a:spcAft>
              <a:defRPr sz="2200">
                <a:solidFill>
                  <a:schemeClr val="tx1"/>
                </a:solidFill>
                <a:latin typeface="Arial" panose="020B0604020202020204" pitchFamily="34" charset="0"/>
                <a:cs typeface="Arial" panose="020B0604020202020204" pitchFamily="34" charset="0"/>
              </a:defRPr>
            </a:lvl8pPr>
            <a:lvl9pPr marL="0">
              <a:spcBef>
                <a:spcPts val="0"/>
              </a:spcBef>
              <a:spcAft>
                <a:spcPts val="800"/>
              </a:spcAft>
              <a:defRPr sz="2200">
                <a:solidFill>
                  <a:schemeClr val="tx1"/>
                </a:solidFill>
                <a:latin typeface="Arial" panose="020B0604020202020204" pitchFamily="34" charset="0"/>
                <a:cs typeface="Arial" panose="020B0604020202020204" pitchFamily="34" charset="0"/>
              </a:defRPr>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Potenti</a:t>
            </a:r>
            <a:r>
              <a:rPr lang="en-US"/>
              <a:t> </a:t>
            </a:r>
            <a:r>
              <a:rPr lang="en-US" err="1"/>
              <a:t>nullam</a:t>
            </a:r>
            <a:r>
              <a:rPr lang="en-US"/>
              <a:t> ac </a:t>
            </a:r>
            <a:r>
              <a:rPr lang="en-US" err="1"/>
              <a:t>tortor</a:t>
            </a:r>
            <a:r>
              <a:rPr lang="en-US"/>
              <a:t> vitae </a:t>
            </a:r>
            <a:r>
              <a:rPr lang="en-US" err="1"/>
              <a:t>purus</a:t>
            </a:r>
            <a:r>
              <a:rPr lang="en-US"/>
              <a:t> </a:t>
            </a:r>
            <a:r>
              <a:rPr lang="en-US" err="1"/>
              <a:t>faucibus</a:t>
            </a:r>
            <a:r>
              <a:rPr lang="en-US"/>
              <a:t>. Id </a:t>
            </a:r>
            <a:r>
              <a:rPr lang="en-US" err="1"/>
              <a:t>neque</a:t>
            </a:r>
            <a:r>
              <a:rPr lang="en-US"/>
              <a:t> </a:t>
            </a:r>
            <a:r>
              <a:rPr lang="en-US" err="1"/>
              <a:t>aliquam</a:t>
            </a:r>
            <a:r>
              <a:rPr lang="en-US"/>
              <a:t> vestibulum </a:t>
            </a:r>
            <a:r>
              <a:rPr lang="en-US" err="1"/>
              <a:t>morbi</a:t>
            </a:r>
            <a:r>
              <a:rPr lang="en-US"/>
              <a:t> </a:t>
            </a:r>
            <a:r>
              <a:rPr lang="en-US" err="1"/>
              <a:t>blandit</a:t>
            </a:r>
            <a:r>
              <a:rPr lang="en-US"/>
              <a:t> cursus. </a:t>
            </a:r>
          </a:p>
          <a:p>
            <a:pPr lvl="2"/>
            <a:r>
              <a:rPr lang="en-US" err="1"/>
              <a:t>Quis</a:t>
            </a:r>
            <a:r>
              <a:rPr lang="en-US"/>
              <a:t> </a:t>
            </a:r>
            <a:r>
              <a:rPr lang="en-US" err="1"/>
              <a:t>lectus</a:t>
            </a:r>
            <a:r>
              <a:rPr lang="en-US"/>
              <a:t> </a:t>
            </a:r>
            <a:r>
              <a:rPr lang="en-US" err="1"/>
              <a:t>nulla</a:t>
            </a:r>
            <a:r>
              <a:rPr lang="en-US"/>
              <a:t> at </a:t>
            </a:r>
            <a:r>
              <a:rPr lang="en-US" err="1"/>
              <a:t>volutpat</a:t>
            </a:r>
            <a:r>
              <a:rPr lang="en-US"/>
              <a:t> diam </a:t>
            </a:r>
            <a:r>
              <a:rPr lang="en-US" err="1"/>
              <a:t>ut</a:t>
            </a:r>
            <a:r>
              <a:rPr lang="en-US"/>
              <a:t> </a:t>
            </a:r>
            <a:r>
              <a:rPr lang="en-US" err="1"/>
              <a:t>venenatis</a:t>
            </a:r>
            <a:r>
              <a:rPr lang="en-US"/>
              <a:t> </a:t>
            </a:r>
            <a:r>
              <a:rPr lang="en-US" err="1"/>
              <a:t>tellus</a:t>
            </a:r>
            <a:r>
              <a:rPr lang="en-US"/>
              <a:t> in. Sem </a:t>
            </a:r>
            <a:r>
              <a:rPr lang="en-US" err="1"/>
              <a:t>nulla</a:t>
            </a:r>
            <a:r>
              <a:rPr lang="en-US"/>
              <a:t> pharetra diam sit </a:t>
            </a:r>
            <a:r>
              <a:rPr lang="en-US" err="1"/>
              <a:t>amet</a:t>
            </a:r>
            <a:r>
              <a:rPr lang="en-US"/>
              <a:t> </a:t>
            </a:r>
            <a:r>
              <a:rPr lang="en-US" err="1"/>
              <a:t>nisl</a:t>
            </a:r>
            <a:r>
              <a:rPr lang="en-US"/>
              <a:t> </a:t>
            </a:r>
            <a:r>
              <a:rPr lang="en-US" err="1"/>
              <a:t>suscipit</a:t>
            </a:r>
            <a:r>
              <a:rPr lang="en-US"/>
              <a:t>. </a:t>
            </a:r>
          </a:p>
          <a:p>
            <a:pPr lvl="0"/>
            <a:endParaRPr lang="en-US"/>
          </a:p>
          <a:p>
            <a:pPr lvl="0"/>
            <a:endParaRPr lang="en-US"/>
          </a:p>
          <a:p>
            <a:pPr lvl="0"/>
            <a:endParaRPr lang="en-US"/>
          </a:p>
          <a:p>
            <a:pPr lvl="0"/>
            <a:endParaRPr lang="en-US"/>
          </a:p>
          <a:p>
            <a:pPr lvl="0"/>
            <a:endParaRPr lang="en-US"/>
          </a:p>
        </p:txBody>
      </p:sp>
      <p:grpSp>
        <p:nvGrpSpPr>
          <p:cNvPr id="33" name="Group 32">
            <a:extLst>
              <a:ext uri="{FF2B5EF4-FFF2-40B4-BE49-F238E27FC236}">
                <a16:creationId xmlns:a16="http://schemas.microsoft.com/office/drawing/2014/main" id="{C9D75874-B6C0-FB44-8FB4-09078CBC3FCC}"/>
              </a:ext>
            </a:extLst>
          </p:cNvPr>
          <p:cNvGrpSpPr/>
          <p:nvPr userDrawn="1"/>
        </p:nvGrpSpPr>
        <p:grpSpPr>
          <a:xfrm>
            <a:off x="12473117" y="1468650"/>
            <a:ext cx="1785038" cy="4132115"/>
            <a:chOff x="20567650" y="2421912"/>
            <a:chExt cx="2943454" cy="6814163"/>
          </a:xfrm>
        </p:grpSpPr>
        <p:sp>
          <p:nvSpPr>
            <p:cNvPr id="34" name="Rectangle 33">
              <a:extLst>
                <a:ext uri="{FF2B5EF4-FFF2-40B4-BE49-F238E27FC236}">
                  <a16:creationId xmlns:a16="http://schemas.microsoft.com/office/drawing/2014/main" id="{7DA3449D-23D8-6C4C-8F3B-B5289A7B09E4}"/>
                </a:ext>
              </a:extLst>
            </p:cNvPr>
            <p:cNvSpPr/>
            <p:nvPr userDrawn="1"/>
          </p:nvSpPr>
          <p:spPr>
            <a:xfrm>
              <a:off x="20767904" y="4916677"/>
              <a:ext cx="2743200" cy="3970755"/>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182880" bIns="0" rtlCol="0" anchor="ctr"/>
            <a:lstStyle/>
            <a:p>
              <a:pPr algn="ctr">
                <a:lnSpc>
                  <a:spcPct val="120000"/>
                </a:lnSpc>
              </a:pPr>
              <a:r>
                <a:rPr lang="en-US" sz="1000" b="0" i="0" dirty="0">
                  <a:solidFill>
                    <a:schemeClr val="tx1"/>
                  </a:solidFill>
                  <a:latin typeface="Arial" panose="020B0604020202020204" pitchFamily="34" charset="0"/>
                  <a:cs typeface="Arial" panose="020B0604020202020204" pitchFamily="34" charset="0"/>
                </a:rPr>
                <a:t>To keep the styles of the deck uncorrupted when pasting text inside a text box, always use </a:t>
              </a:r>
            </a:p>
            <a:p>
              <a:pPr algn="ctr">
                <a:lnSpc>
                  <a:spcPct val="120000"/>
                </a:lnSpc>
              </a:pPr>
              <a:r>
                <a:rPr lang="en-US" sz="1000" b="1" i="0" dirty="0">
                  <a:solidFill>
                    <a:schemeClr val="tx1"/>
                  </a:solidFill>
                  <a:latin typeface="Arial" panose="020B0604020202020204" pitchFamily="34" charset="0"/>
                  <a:cs typeface="Arial" panose="020B0604020202020204" pitchFamily="34" charset="0"/>
                </a:rPr>
                <a:t>Home </a:t>
              </a:r>
              <a:r>
                <a:rPr lang="en-US" sz="1000" b="0" i="0" dirty="0">
                  <a:solidFill>
                    <a:schemeClr val="tx1"/>
                  </a:solidFill>
                  <a:latin typeface="Arial" panose="020B0604020202020204" pitchFamily="34" charset="0"/>
                  <a:cs typeface="Arial" panose="020B0604020202020204" pitchFamily="34" charset="0"/>
                </a:rPr>
                <a:t>/ </a:t>
              </a:r>
              <a:r>
                <a:rPr lang="en-US" sz="1000" b="1" i="0" dirty="0">
                  <a:solidFill>
                    <a:schemeClr val="tx1"/>
                  </a:solidFill>
                  <a:latin typeface="Arial" panose="020B0604020202020204" pitchFamily="34" charset="0"/>
                  <a:cs typeface="Arial" panose="020B0604020202020204" pitchFamily="34" charset="0"/>
                </a:rPr>
                <a:t>Paste / Keep Text Only.</a:t>
              </a:r>
            </a:p>
          </p:txBody>
        </p:sp>
        <p:pic>
          <p:nvPicPr>
            <p:cNvPr id="35" name="Picture 34" descr="A screenshot of a cell phone&#10;&#10;Description automatically generated">
              <a:extLst>
                <a:ext uri="{FF2B5EF4-FFF2-40B4-BE49-F238E27FC236}">
                  <a16:creationId xmlns:a16="http://schemas.microsoft.com/office/drawing/2014/main" id="{802C68F4-5345-3D45-BD67-5818EA1045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767903" y="2519843"/>
              <a:ext cx="2743199" cy="2302488"/>
            </a:xfrm>
            <a:prstGeom prst="rect">
              <a:avLst/>
            </a:prstGeom>
          </p:spPr>
        </p:pic>
        <p:sp>
          <p:nvSpPr>
            <p:cNvPr id="36" name="Oval 35">
              <a:extLst>
                <a:ext uri="{FF2B5EF4-FFF2-40B4-BE49-F238E27FC236}">
                  <a16:creationId xmlns:a16="http://schemas.microsoft.com/office/drawing/2014/main" id="{F3A96442-48E2-EB47-9A06-0C5525C4845C}"/>
                </a:ext>
              </a:extLst>
            </p:cNvPr>
            <p:cNvSpPr/>
            <p:nvPr userDrawn="1"/>
          </p:nvSpPr>
          <p:spPr>
            <a:xfrm>
              <a:off x="20567650" y="2421912"/>
              <a:ext cx="1091838" cy="1091838"/>
            </a:xfrm>
            <a:prstGeom prst="ellipse">
              <a:avLst/>
            </a:prstGeom>
            <a:noFill/>
            <a:ln>
              <a:solidFill>
                <a:srgbClr val="FF2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dirty="0"/>
            </a:p>
          </p:txBody>
        </p:sp>
        <p:cxnSp>
          <p:nvCxnSpPr>
            <p:cNvPr id="38" name="Straight Arrow Connector 37">
              <a:extLst>
                <a:ext uri="{FF2B5EF4-FFF2-40B4-BE49-F238E27FC236}">
                  <a16:creationId xmlns:a16="http://schemas.microsoft.com/office/drawing/2014/main" id="{84AC4CD7-F551-1942-8C4C-7C5B7BE6A348}"/>
                </a:ext>
              </a:extLst>
            </p:cNvPr>
            <p:cNvCxnSpPr/>
            <p:nvPr userDrawn="1"/>
          </p:nvCxnSpPr>
          <p:spPr>
            <a:xfrm>
              <a:off x="20767902" y="9236075"/>
              <a:ext cx="2743200" cy="0"/>
            </a:xfrm>
            <a:prstGeom prst="straightConnector1">
              <a:avLst/>
            </a:prstGeom>
            <a:ln w="12700">
              <a:solidFill>
                <a:schemeClr val="bg1">
                  <a:lumMod val="50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699FE3CF-81BD-7648-8B04-316CFAB7ECAA}"/>
              </a:ext>
            </a:extLst>
          </p:cNvPr>
          <p:cNvGrpSpPr/>
          <p:nvPr userDrawn="1"/>
        </p:nvGrpSpPr>
        <p:grpSpPr>
          <a:xfrm>
            <a:off x="-2209800" y="2001644"/>
            <a:ext cx="1663596" cy="3616276"/>
            <a:chOff x="-3660194" y="3272567"/>
            <a:chExt cx="2743200" cy="5963507"/>
          </a:xfrm>
        </p:grpSpPr>
        <p:sp>
          <p:nvSpPr>
            <p:cNvPr id="40" name="Rectangle 39">
              <a:extLst>
                <a:ext uri="{FF2B5EF4-FFF2-40B4-BE49-F238E27FC236}">
                  <a16:creationId xmlns:a16="http://schemas.microsoft.com/office/drawing/2014/main" id="{B5186B13-D42A-E842-A2ED-91D07714D58F}"/>
                </a:ext>
              </a:extLst>
            </p:cNvPr>
            <p:cNvSpPr/>
            <p:nvPr userDrawn="1"/>
          </p:nvSpPr>
          <p:spPr>
            <a:xfrm>
              <a:off x="-3660194" y="3768725"/>
              <a:ext cx="2743200" cy="5467349"/>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bIns="0" rtlCol="0" anchor="ctr"/>
            <a:lstStyle/>
            <a:p>
              <a:pPr algn="ctr">
                <a:lnSpc>
                  <a:spcPct val="120000"/>
                </a:lnSpc>
              </a:pPr>
              <a:endParaRPr lang="en-US" sz="1000" b="0" i="0" dirty="0">
                <a:solidFill>
                  <a:schemeClr val="tx1"/>
                </a:solidFill>
                <a:latin typeface="Arial" panose="020B0604020202020204" pitchFamily="34" charset="0"/>
                <a:cs typeface="Arial" panose="020B0604020202020204" pitchFamily="34" charset="0"/>
              </a:endParaRPr>
            </a:p>
            <a:p>
              <a:pPr algn="ctr">
                <a:lnSpc>
                  <a:spcPct val="120000"/>
                </a:lnSpc>
              </a:pPr>
              <a:endParaRPr lang="en-US" sz="1000" b="0" i="0" dirty="0">
                <a:solidFill>
                  <a:schemeClr val="tx1"/>
                </a:solidFill>
                <a:latin typeface="Arial" panose="020B0604020202020204" pitchFamily="34" charset="0"/>
                <a:cs typeface="Arial" panose="020B0604020202020204" pitchFamily="34" charset="0"/>
              </a:endParaRPr>
            </a:p>
            <a:p>
              <a:pPr algn="ctr">
                <a:lnSpc>
                  <a:spcPct val="120000"/>
                </a:lnSpc>
              </a:pPr>
              <a:endParaRPr lang="en-US" sz="1000" b="0" i="0" dirty="0">
                <a:solidFill>
                  <a:schemeClr val="tx1"/>
                </a:solidFill>
                <a:latin typeface="Arial" panose="020B0604020202020204" pitchFamily="34" charset="0"/>
                <a:cs typeface="Arial" panose="020B0604020202020204" pitchFamily="34" charset="0"/>
              </a:endParaRPr>
            </a:p>
            <a:p>
              <a:pPr algn="ctr">
                <a:lnSpc>
                  <a:spcPct val="120000"/>
                </a:lnSpc>
              </a:pPr>
              <a:r>
                <a:rPr lang="en-US" sz="1000" b="0" i="0" dirty="0">
                  <a:solidFill>
                    <a:schemeClr val="tx1"/>
                  </a:solidFill>
                  <a:latin typeface="Arial" panose="020B0604020202020204" pitchFamily="34" charset="0"/>
                  <a:cs typeface="Arial" panose="020B0604020202020204" pitchFamily="34" charset="0"/>
                </a:rPr>
                <a:t>To change the style of your text or bullets, go to the upper bar and click the indent mode until you find the </a:t>
              </a:r>
            </a:p>
            <a:p>
              <a:pPr algn="ctr">
                <a:lnSpc>
                  <a:spcPct val="120000"/>
                </a:lnSpc>
              </a:pPr>
              <a:r>
                <a:rPr lang="en-US" sz="1000" b="0" i="0" dirty="0">
                  <a:solidFill>
                    <a:schemeClr val="tx1"/>
                  </a:solidFill>
                  <a:latin typeface="Arial" panose="020B0604020202020204" pitchFamily="34" charset="0"/>
                  <a:cs typeface="Arial" panose="020B0604020202020204" pitchFamily="34" charset="0"/>
                </a:rPr>
                <a:t>desired style.</a:t>
              </a:r>
            </a:p>
          </p:txBody>
        </p:sp>
        <p:cxnSp>
          <p:nvCxnSpPr>
            <p:cNvPr id="41" name="Straight Arrow Connector 40">
              <a:extLst>
                <a:ext uri="{FF2B5EF4-FFF2-40B4-BE49-F238E27FC236}">
                  <a16:creationId xmlns:a16="http://schemas.microsoft.com/office/drawing/2014/main" id="{3D0B5662-745C-974F-BA43-EC969773BEBD}"/>
                </a:ext>
              </a:extLst>
            </p:cNvPr>
            <p:cNvCxnSpPr/>
            <p:nvPr userDrawn="1"/>
          </p:nvCxnSpPr>
          <p:spPr>
            <a:xfrm>
              <a:off x="-3660194" y="3272567"/>
              <a:ext cx="2743200" cy="0"/>
            </a:xfrm>
            <a:prstGeom prst="straightConnector1">
              <a:avLst/>
            </a:prstGeom>
            <a:ln w="12700">
              <a:solidFill>
                <a:schemeClr val="bg1">
                  <a:lumMod val="50000"/>
                </a:schemeClr>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42" name="Picture 41" descr="A screenshot of a cell phone&#10;&#10;Description automatically generated">
              <a:extLst>
                <a:ext uri="{FF2B5EF4-FFF2-40B4-BE49-F238E27FC236}">
                  <a16:creationId xmlns:a16="http://schemas.microsoft.com/office/drawing/2014/main" id="{CDF9C609-FC6D-2C4B-A69A-FB98C84514B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75994" y="3952875"/>
              <a:ext cx="1574800" cy="1473200"/>
            </a:xfrm>
            <a:prstGeom prst="rect">
              <a:avLst/>
            </a:prstGeom>
          </p:spPr>
        </p:pic>
        <p:sp>
          <p:nvSpPr>
            <p:cNvPr id="43" name="Oval 42">
              <a:extLst>
                <a:ext uri="{FF2B5EF4-FFF2-40B4-BE49-F238E27FC236}">
                  <a16:creationId xmlns:a16="http://schemas.microsoft.com/office/drawing/2014/main" id="{CDDB6160-8C24-324F-BAAA-547301F8B346}"/>
                </a:ext>
              </a:extLst>
            </p:cNvPr>
            <p:cNvSpPr/>
            <p:nvPr userDrawn="1"/>
          </p:nvSpPr>
          <p:spPr>
            <a:xfrm>
              <a:off x="-2999432" y="4185627"/>
              <a:ext cx="685800" cy="685800"/>
            </a:xfrm>
            <a:prstGeom prst="ellipse">
              <a:avLst/>
            </a:prstGeom>
            <a:noFill/>
            <a:ln>
              <a:solidFill>
                <a:srgbClr val="FF2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pic>
        <p:nvPicPr>
          <p:cNvPr id="18" name="Picture 17">
            <a:extLst>
              <a:ext uri="{FF2B5EF4-FFF2-40B4-BE49-F238E27FC236}">
                <a16:creationId xmlns:a16="http://schemas.microsoft.com/office/drawing/2014/main" id="{310B9C1C-FEBE-E444-A021-AAE295D29C2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74321" y="6428519"/>
            <a:ext cx="1320753" cy="163772"/>
          </a:xfrm>
          <a:prstGeom prst="rect">
            <a:avLst/>
          </a:prstGeom>
        </p:spPr>
      </p:pic>
    </p:spTree>
    <p:extLst>
      <p:ext uri="{BB962C8B-B14F-4D97-AF65-F5344CB8AC3E}">
        <p14:creationId xmlns:p14="http://schemas.microsoft.com/office/powerpoint/2010/main" val="1322872776"/>
      </p:ext>
    </p:extLst>
  </p:cSld>
  <p:clrMapOvr>
    <a:masterClrMapping/>
  </p:clrMapOvr>
  <p:extLst>
    <p:ext uri="{DCECCB84-F9BA-43D5-87BE-67443E8EF086}">
      <p15:sldGuideLst xmlns:p15="http://schemas.microsoft.com/office/powerpoint/2012/main">
        <p15:guide id="4" pos="189">
          <p15:clr>
            <a:srgbClr val="FBAE40"/>
          </p15:clr>
        </p15:guide>
        <p15:guide id="5" orient="horz" pos="4042">
          <p15:clr>
            <a:srgbClr val="FBAE40"/>
          </p15:clr>
        </p15:guide>
        <p15:guide id="6" orient="horz" pos="4153">
          <p15:clr>
            <a:srgbClr val="FBAE40"/>
          </p15:clr>
        </p15:guide>
        <p15:guide id="7" pos="7508">
          <p15:clr>
            <a:srgbClr val="FBAE40"/>
          </p15:clr>
        </p15:guide>
        <p15:guide id="9" orient="horz" pos="288">
          <p15:clr>
            <a:srgbClr val="FBAE40"/>
          </p15:clr>
        </p15:guide>
        <p15:guide id="11" orient="horz" pos="168">
          <p15:clr>
            <a:srgbClr val="FBAE40"/>
          </p15:clr>
        </p15:guide>
        <p15:guide id="12" orient="horz" pos="2161">
          <p15:clr>
            <a:srgbClr val="FBAE40"/>
          </p15:clr>
        </p15:guide>
        <p15:guide id="13" orient="horz" pos="1178">
          <p15:clr>
            <a:srgbClr val="FBAE40"/>
          </p15:clr>
        </p15:guide>
        <p15:guide id="14" orient="horz" pos="3168">
          <p15:clr>
            <a:srgbClr val="FBAE40"/>
          </p15:clr>
        </p15:guide>
        <p15:guide id="17" pos="3838">
          <p15:clr>
            <a:srgbClr val="FBAE40"/>
          </p15:clr>
        </p15:guide>
        <p15:guide id="19" pos="5532">
          <p15:clr>
            <a:srgbClr val="FBAE40"/>
          </p15:clr>
        </p15:guide>
        <p15:guide id="20" pos="483">
          <p15:clr>
            <a:srgbClr val="FBAE40"/>
          </p15:clr>
        </p15:guide>
        <p15:guide id="21" pos="2156">
          <p15:clr>
            <a:srgbClr val="FBAE40"/>
          </p15:clr>
        </p15:guide>
        <p15:guide id="22" pos="71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lumn 2 1 2">
  <p:cSld name="Two column 2 1 2">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501433" y="1707900"/>
            <a:ext cx="2711600" cy="4670000"/>
          </a:xfrm>
          <a:prstGeom prst="rect">
            <a:avLst/>
          </a:prstGeom>
          <a:noFill/>
          <a:ln>
            <a:noFill/>
          </a:ln>
        </p:spPr>
        <p:txBody>
          <a:bodyPr spcFirstLastPara="1" wrap="square" lIns="0" tIns="0" rIns="0" bIns="91425" anchor="t" anchorCtr="0">
            <a:noAutofit/>
          </a:bodyPr>
          <a:lstStyle>
            <a:lvl1pPr marL="609585" lvl="0" indent="-423323" algn="l" rtl="0">
              <a:lnSpc>
                <a:spcPct val="115000"/>
              </a:lnSpc>
              <a:spcBef>
                <a:spcPts val="0"/>
              </a:spcBef>
              <a:spcAft>
                <a:spcPts val="0"/>
              </a:spcAft>
              <a:buClr>
                <a:srgbClr val="FFDD2B"/>
              </a:buClr>
              <a:buSzPts val="1400"/>
              <a:buFont typeface="Poppins Medium"/>
              <a:buChar char="●"/>
              <a:defRPr i="0">
                <a:solidFill>
                  <a:schemeClr val="lt1"/>
                </a:solidFill>
                <a:latin typeface="Poppins Medium"/>
                <a:ea typeface="Poppins Medium"/>
                <a:cs typeface="Poppins Medium"/>
                <a:sym typeface="Poppins Medium"/>
              </a:defRPr>
            </a:lvl1pPr>
            <a:lvl2pPr marL="1219170" lvl="1" indent="-397923" algn="l" rtl="0">
              <a:lnSpc>
                <a:spcPct val="115000"/>
              </a:lnSpc>
              <a:spcBef>
                <a:spcPts val="0"/>
              </a:spcBef>
              <a:spcAft>
                <a:spcPts val="0"/>
              </a:spcAft>
              <a:buClr>
                <a:srgbClr val="FFDD2B"/>
              </a:buClr>
              <a:buSzPts val="1100"/>
              <a:buFont typeface="Poppins"/>
              <a:buChar char="○"/>
              <a:defRPr sz="1467">
                <a:solidFill>
                  <a:srgbClr val="FFFFFF"/>
                </a:solidFill>
                <a:latin typeface="Poppins"/>
                <a:ea typeface="Poppins"/>
                <a:cs typeface="Poppins"/>
                <a:sym typeface="Poppins"/>
              </a:defRPr>
            </a:lvl2pPr>
            <a:lvl3pPr marL="1828754" lvl="2" indent="-397923" algn="l" rtl="0">
              <a:lnSpc>
                <a:spcPct val="115000"/>
              </a:lnSpc>
              <a:spcBef>
                <a:spcPts val="0"/>
              </a:spcBef>
              <a:spcAft>
                <a:spcPts val="0"/>
              </a:spcAft>
              <a:buClr>
                <a:srgbClr val="FFDD2B"/>
              </a:buClr>
              <a:buSzPts val="1100"/>
              <a:buFont typeface="Poppins"/>
              <a:buChar char="■"/>
              <a:defRPr sz="1467">
                <a:solidFill>
                  <a:srgbClr val="FFFFFF"/>
                </a:solidFill>
                <a:latin typeface="Poppins"/>
                <a:ea typeface="Poppins"/>
                <a:cs typeface="Poppins"/>
                <a:sym typeface="Poppins"/>
              </a:defRPr>
            </a:lvl3pPr>
            <a:lvl4pPr marL="2438339" lvl="3" indent="-423323" algn="l" rtl="0">
              <a:lnSpc>
                <a:spcPct val="115000"/>
              </a:lnSpc>
              <a:spcBef>
                <a:spcPts val="0"/>
              </a:spcBef>
              <a:spcAft>
                <a:spcPts val="0"/>
              </a:spcAft>
              <a:buSzPts val="1400"/>
              <a:buFont typeface="Poppins"/>
              <a:buChar char="●"/>
              <a:defRPr>
                <a:latin typeface="Poppins"/>
                <a:ea typeface="Poppins"/>
                <a:cs typeface="Poppins"/>
                <a:sym typeface="Poppins"/>
              </a:defRPr>
            </a:lvl4pPr>
            <a:lvl5pPr marL="3047924" lvl="4" indent="-423323" algn="l" rtl="0">
              <a:lnSpc>
                <a:spcPct val="115000"/>
              </a:lnSpc>
              <a:spcBef>
                <a:spcPts val="0"/>
              </a:spcBef>
              <a:spcAft>
                <a:spcPts val="0"/>
              </a:spcAft>
              <a:buSzPts val="1400"/>
              <a:buFont typeface="Poppins"/>
              <a:buChar char="○"/>
              <a:defRPr>
                <a:latin typeface="Poppins"/>
                <a:ea typeface="Poppins"/>
                <a:cs typeface="Poppins"/>
                <a:sym typeface="Poppins"/>
              </a:defRPr>
            </a:lvl5pPr>
            <a:lvl6pPr marL="3657509" lvl="5" indent="-423323" algn="l" rtl="0">
              <a:lnSpc>
                <a:spcPct val="115000"/>
              </a:lnSpc>
              <a:spcBef>
                <a:spcPts val="0"/>
              </a:spcBef>
              <a:spcAft>
                <a:spcPts val="0"/>
              </a:spcAft>
              <a:buSzPts val="1400"/>
              <a:buFont typeface="Poppins"/>
              <a:buChar char="■"/>
              <a:defRPr>
                <a:latin typeface="Poppins"/>
                <a:ea typeface="Poppins"/>
                <a:cs typeface="Poppins"/>
                <a:sym typeface="Poppins"/>
              </a:defRPr>
            </a:lvl6pPr>
            <a:lvl7pPr marL="4267093" lvl="6" indent="-423323" algn="l" rtl="0">
              <a:lnSpc>
                <a:spcPct val="115000"/>
              </a:lnSpc>
              <a:spcBef>
                <a:spcPts val="0"/>
              </a:spcBef>
              <a:spcAft>
                <a:spcPts val="0"/>
              </a:spcAft>
              <a:buSzPts val="1400"/>
              <a:buFont typeface="Poppins"/>
              <a:buChar char="●"/>
              <a:defRPr>
                <a:latin typeface="Poppins"/>
                <a:ea typeface="Poppins"/>
                <a:cs typeface="Poppins"/>
                <a:sym typeface="Poppins"/>
              </a:defRPr>
            </a:lvl7pPr>
            <a:lvl8pPr marL="4876678" lvl="7" indent="-423323" algn="l" rtl="0">
              <a:lnSpc>
                <a:spcPct val="115000"/>
              </a:lnSpc>
              <a:spcBef>
                <a:spcPts val="0"/>
              </a:spcBef>
              <a:spcAft>
                <a:spcPts val="0"/>
              </a:spcAft>
              <a:buSzPts val="1400"/>
              <a:buFont typeface="Poppins"/>
              <a:buChar char="○"/>
              <a:defRPr>
                <a:latin typeface="Poppins"/>
                <a:ea typeface="Poppins"/>
                <a:cs typeface="Poppins"/>
                <a:sym typeface="Poppins"/>
              </a:defRPr>
            </a:lvl8pPr>
            <a:lvl9pPr marL="5486263" lvl="8" indent="-423323" algn="l" rtl="0">
              <a:lnSpc>
                <a:spcPct val="115000"/>
              </a:lnSpc>
              <a:spcBef>
                <a:spcPts val="0"/>
              </a:spcBef>
              <a:spcAft>
                <a:spcPts val="0"/>
              </a:spcAft>
              <a:buSzPts val="1400"/>
              <a:buFont typeface="Poppins"/>
              <a:buChar char="■"/>
              <a:defRPr>
                <a:latin typeface="Poppins"/>
                <a:ea typeface="Poppins"/>
                <a:cs typeface="Poppins"/>
                <a:sym typeface="Poppins"/>
              </a:defRPr>
            </a:lvl9pPr>
          </a:lstStyle>
          <a:p>
            <a:endParaRPr/>
          </a:p>
        </p:txBody>
      </p:sp>
      <p:sp>
        <p:nvSpPr>
          <p:cNvPr id="44" name="Google Shape;44;p10"/>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‹N°›</a:t>
            </a:fld>
            <a:endParaRPr lang="en-US">
              <a:solidFill>
                <a:srgbClr val="FFFFFF"/>
              </a:solidFill>
            </a:endParaRPr>
          </a:p>
        </p:txBody>
      </p:sp>
      <p:sp>
        <p:nvSpPr>
          <p:cNvPr id="45" name="Google Shape;45;p10"/>
          <p:cNvSpPr txBox="1">
            <a:spLocks noGrp="1"/>
          </p:cNvSpPr>
          <p:nvPr>
            <p:ph type="body" idx="2"/>
          </p:nvPr>
        </p:nvSpPr>
        <p:spPr>
          <a:xfrm>
            <a:off x="3327153" y="1707900"/>
            <a:ext cx="2711600" cy="4670000"/>
          </a:xfrm>
          <a:prstGeom prst="rect">
            <a:avLst/>
          </a:prstGeom>
          <a:noFill/>
          <a:ln>
            <a:noFill/>
          </a:ln>
        </p:spPr>
        <p:txBody>
          <a:bodyPr spcFirstLastPara="1" wrap="square" lIns="0" tIns="0" rIns="0" bIns="91425" anchor="t" anchorCtr="0">
            <a:noAutofit/>
          </a:bodyPr>
          <a:lstStyle>
            <a:lvl1pPr marL="609585" lvl="0" indent="-423323" algn="l" rtl="0">
              <a:lnSpc>
                <a:spcPct val="115000"/>
              </a:lnSpc>
              <a:spcBef>
                <a:spcPts val="0"/>
              </a:spcBef>
              <a:spcAft>
                <a:spcPts val="0"/>
              </a:spcAft>
              <a:buClr>
                <a:srgbClr val="FFDD2B"/>
              </a:buClr>
              <a:buSzPts val="1400"/>
              <a:buFont typeface="Poppins Medium"/>
              <a:buChar char="●"/>
              <a:defRPr i="0">
                <a:solidFill>
                  <a:schemeClr val="lt1"/>
                </a:solidFill>
                <a:latin typeface="Poppins Medium"/>
                <a:ea typeface="Poppins Medium"/>
                <a:cs typeface="Poppins Medium"/>
                <a:sym typeface="Poppins Medium"/>
              </a:defRPr>
            </a:lvl1pPr>
            <a:lvl2pPr marL="1219170" lvl="1" indent="-397923" algn="l" rtl="0">
              <a:lnSpc>
                <a:spcPct val="115000"/>
              </a:lnSpc>
              <a:spcBef>
                <a:spcPts val="0"/>
              </a:spcBef>
              <a:spcAft>
                <a:spcPts val="0"/>
              </a:spcAft>
              <a:buClr>
                <a:srgbClr val="FFDD2B"/>
              </a:buClr>
              <a:buSzPts val="1100"/>
              <a:buFont typeface="Poppins"/>
              <a:buChar char="○"/>
              <a:defRPr sz="1467">
                <a:solidFill>
                  <a:srgbClr val="FFFFFF"/>
                </a:solidFill>
                <a:latin typeface="Poppins"/>
                <a:ea typeface="Poppins"/>
                <a:cs typeface="Poppins"/>
                <a:sym typeface="Poppins"/>
              </a:defRPr>
            </a:lvl2pPr>
            <a:lvl3pPr marL="1828754" lvl="2" indent="-397923" algn="l" rtl="0">
              <a:lnSpc>
                <a:spcPct val="115000"/>
              </a:lnSpc>
              <a:spcBef>
                <a:spcPts val="0"/>
              </a:spcBef>
              <a:spcAft>
                <a:spcPts val="0"/>
              </a:spcAft>
              <a:buClr>
                <a:srgbClr val="FFDD2B"/>
              </a:buClr>
              <a:buSzPts val="1100"/>
              <a:buFont typeface="Poppins"/>
              <a:buChar char="■"/>
              <a:defRPr sz="1467">
                <a:solidFill>
                  <a:srgbClr val="FFFFFF"/>
                </a:solidFill>
                <a:latin typeface="Poppins"/>
                <a:ea typeface="Poppins"/>
                <a:cs typeface="Poppins"/>
                <a:sym typeface="Poppins"/>
              </a:defRPr>
            </a:lvl3pPr>
            <a:lvl4pPr marL="2438339" lvl="3" indent="-423323" algn="l" rtl="0">
              <a:lnSpc>
                <a:spcPct val="115000"/>
              </a:lnSpc>
              <a:spcBef>
                <a:spcPts val="0"/>
              </a:spcBef>
              <a:spcAft>
                <a:spcPts val="0"/>
              </a:spcAft>
              <a:buSzPts val="1400"/>
              <a:buFont typeface="Poppins"/>
              <a:buChar char="●"/>
              <a:defRPr>
                <a:latin typeface="Poppins"/>
                <a:ea typeface="Poppins"/>
                <a:cs typeface="Poppins"/>
                <a:sym typeface="Poppins"/>
              </a:defRPr>
            </a:lvl4pPr>
            <a:lvl5pPr marL="3047924" lvl="4" indent="-423323" algn="l" rtl="0">
              <a:lnSpc>
                <a:spcPct val="115000"/>
              </a:lnSpc>
              <a:spcBef>
                <a:spcPts val="0"/>
              </a:spcBef>
              <a:spcAft>
                <a:spcPts val="0"/>
              </a:spcAft>
              <a:buSzPts val="1400"/>
              <a:buFont typeface="Poppins"/>
              <a:buChar char="○"/>
              <a:defRPr>
                <a:latin typeface="Poppins"/>
                <a:ea typeface="Poppins"/>
                <a:cs typeface="Poppins"/>
                <a:sym typeface="Poppins"/>
              </a:defRPr>
            </a:lvl5pPr>
            <a:lvl6pPr marL="3657509" lvl="5" indent="-423323" algn="l" rtl="0">
              <a:lnSpc>
                <a:spcPct val="115000"/>
              </a:lnSpc>
              <a:spcBef>
                <a:spcPts val="0"/>
              </a:spcBef>
              <a:spcAft>
                <a:spcPts val="0"/>
              </a:spcAft>
              <a:buSzPts val="1400"/>
              <a:buFont typeface="Poppins"/>
              <a:buChar char="■"/>
              <a:defRPr>
                <a:latin typeface="Poppins"/>
                <a:ea typeface="Poppins"/>
                <a:cs typeface="Poppins"/>
                <a:sym typeface="Poppins"/>
              </a:defRPr>
            </a:lvl6pPr>
            <a:lvl7pPr marL="4267093" lvl="6" indent="-423323" algn="l" rtl="0">
              <a:lnSpc>
                <a:spcPct val="115000"/>
              </a:lnSpc>
              <a:spcBef>
                <a:spcPts val="0"/>
              </a:spcBef>
              <a:spcAft>
                <a:spcPts val="0"/>
              </a:spcAft>
              <a:buSzPts val="1400"/>
              <a:buFont typeface="Poppins"/>
              <a:buChar char="●"/>
              <a:defRPr>
                <a:latin typeface="Poppins"/>
                <a:ea typeface="Poppins"/>
                <a:cs typeface="Poppins"/>
                <a:sym typeface="Poppins"/>
              </a:defRPr>
            </a:lvl7pPr>
            <a:lvl8pPr marL="4876678" lvl="7" indent="-423323" algn="l" rtl="0">
              <a:lnSpc>
                <a:spcPct val="115000"/>
              </a:lnSpc>
              <a:spcBef>
                <a:spcPts val="0"/>
              </a:spcBef>
              <a:spcAft>
                <a:spcPts val="0"/>
              </a:spcAft>
              <a:buSzPts val="1400"/>
              <a:buFont typeface="Poppins"/>
              <a:buChar char="○"/>
              <a:defRPr>
                <a:latin typeface="Poppins"/>
                <a:ea typeface="Poppins"/>
                <a:cs typeface="Poppins"/>
                <a:sym typeface="Poppins"/>
              </a:defRPr>
            </a:lvl8pPr>
            <a:lvl9pPr marL="5486263" lvl="8" indent="-423323" algn="l" rtl="0">
              <a:lnSpc>
                <a:spcPct val="115000"/>
              </a:lnSpc>
              <a:spcBef>
                <a:spcPts val="0"/>
              </a:spcBef>
              <a:spcAft>
                <a:spcPts val="0"/>
              </a:spcAft>
              <a:buSzPts val="1400"/>
              <a:buFont typeface="Poppins"/>
              <a:buChar char="■"/>
              <a:defRPr>
                <a:latin typeface="Poppins"/>
                <a:ea typeface="Poppins"/>
                <a:cs typeface="Poppins"/>
                <a:sym typeface="Poppins"/>
              </a:defRPr>
            </a:lvl9pPr>
          </a:lstStyle>
          <a:p>
            <a:endParaRPr/>
          </a:p>
        </p:txBody>
      </p:sp>
      <p:sp>
        <p:nvSpPr>
          <p:cNvPr id="46" name="Google Shape;46;p10"/>
          <p:cNvSpPr/>
          <p:nvPr/>
        </p:nvSpPr>
        <p:spPr>
          <a:xfrm>
            <a:off x="10573467" y="6300900"/>
            <a:ext cx="1352400" cy="333200"/>
          </a:xfrm>
          <a:prstGeom prst="rect">
            <a:avLst/>
          </a:prstGeom>
          <a:blipFill rotWithShape="1">
            <a:blip r:embed="rId2" cstate="screen">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p>
        </p:txBody>
      </p:sp>
      <p:sp>
        <p:nvSpPr>
          <p:cNvPr id="47" name="Google Shape;47;p10"/>
          <p:cNvSpPr txBox="1">
            <a:spLocks noGrp="1"/>
          </p:cNvSpPr>
          <p:nvPr>
            <p:ph type="body" idx="3"/>
          </p:nvPr>
        </p:nvSpPr>
        <p:spPr>
          <a:xfrm>
            <a:off x="6152873" y="1707900"/>
            <a:ext cx="2711600" cy="4670000"/>
          </a:xfrm>
          <a:prstGeom prst="rect">
            <a:avLst/>
          </a:prstGeom>
          <a:noFill/>
          <a:ln>
            <a:noFill/>
          </a:ln>
        </p:spPr>
        <p:txBody>
          <a:bodyPr spcFirstLastPara="1" wrap="square" lIns="0" tIns="0" rIns="0" bIns="91425" anchor="t" anchorCtr="0">
            <a:noAutofit/>
          </a:bodyPr>
          <a:lstStyle>
            <a:lvl1pPr marL="609585" lvl="0" indent="-423323" algn="l" rtl="0">
              <a:lnSpc>
                <a:spcPct val="115000"/>
              </a:lnSpc>
              <a:spcBef>
                <a:spcPts val="0"/>
              </a:spcBef>
              <a:spcAft>
                <a:spcPts val="0"/>
              </a:spcAft>
              <a:buClr>
                <a:srgbClr val="FFDD2B"/>
              </a:buClr>
              <a:buSzPts val="1400"/>
              <a:buFont typeface="Poppins Medium"/>
              <a:buChar char="●"/>
              <a:defRPr i="0">
                <a:solidFill>
                  <a:schemeClr val="lt1"/>
                </a:solidFill>
                <a:latin typeface="Poppins Medium"/>
                <a:ea typeface="Poppins Medium"/>
                <a:cs typeface="Poppins Medium"/>
                <a:sym typeface="Poppins Medium"/>
              </a:defRPr>
            </a:lvl1pPr>
            <a:lvl2pPr marL="1219170" lvl="1" indent="-397923" algn="l" rtl="0">
              <a:lnSpc>
                <a:spcPct val="115000"/>
              </a:lnSpc>
              <a:spcBef>
                <a:spcPts val="0"/>
              </a:spcBef>
              <a:spcAft>
                <a:spcPts val="0"/>
              </a:spcAft>
              <a:buClr>
                <a:srgbClr val="FFDD2B"/>
              </a:buClr>
              <a:buSzPts val="1100"/>
              <a:buFont typeface="Poppins"/>
              <a:buChar char="○"/>
              <a:defRPr sz="1467">
                <a:solidFill>
                  <a:srgbClr val="FFFFFF"/>
                </a:solidFill>
                <a:latin typeface="Poppins"/>
                <a:ea typeface="Poppins"/>
                <a:cs typeface="Poppins"/>
                <a:sym typeface="Poppins"/>
              </a:defRPr>
            </a:lvl2pPr>
            <a:lvl3pPr marL="1828754" lvl="2" indent="-397923" algn="l" rtl="0">
              <a:lnSpc>
                <a:spcPct val="115000"/>
              </a:lnSpc>
              <a:spcBef>
                <a:spcPts val="0"/>
              </a:spcBef>
              <a:spcAft>
                <a:spcPts val="0"/>
              </a:spcAft>
              <a:buClr>
                <a:srgbClr val="FFDD2B"/>
              </a:buClr>
              <a:buSzPts val="1100"/>
              <a:buFont typeface="Poppins"/>
              <a:buChar char="■"/>
              <a:defRPr sz="1467">
                <a:solidFill>
                  <a:srgbClr val="FFFFFF"/>
                </a:solidFill>
                <a:latin typeface="Poppins"/>
                <a:ea typeface="Poppins"/>
                <a:cs typeface="Poppins"/>
                <a:sym typeface="Poppins"/>
              </a:defRPr>
            </a:lvl3pPr>
            <a:lvl4pPr marL="2438339" lvl="3" indent="-423323" algn="l" rtl="0">
              <a:lnSpc>
                <a:spcPct val="115000"/>
              </a:lnSpc>
              <a:spcBef>
                <a:spcPts val="0"/>
              </a:spcBef>
              <a:spcAft>
                <a:spcPts val="0"/>
              </a:spcAft>
              <a:buSzPts val="1400"/>
              <a:buFont typeface="Poppins"/>
              <a:buChar char="●"/>
              <a:defRPr>
                <a:latin typeface="Poppins"/>
                <a:ea typeface="Poppins"/>
                <a:cs typeface="Poppins"/>
                <a:sym typeface="Poppins"/>
              </a:defRPr>
            </a:lvl4pPr>
            <a:lvl5pPr marL="3047924" lvl="4" indent="-423323" algn="l" rtl="0">
              <a:lnSpc>
                <a:spcPct val="115000"/>
              </a:lnSpc>
              <a:spcBef>
                <a:spcPts val="0"/>
              </a:spcBef>
              <a:spcAft>
                <a:spcPts val="0"/>
              </a:spcAft>
              <a:buSzPts val="1400"/>
              <a:buFont typeface="Poppins"/>
              <a:buChar char="○"/>
              <a:defRPr>
                <a:latin typeface="Poppins"/>
                <a:ea typeface="Poppins"/>
                <a:cs typeface="Poppins"/>
                <a:sym typeface="Poppins"/>
              </a:defRPr>
            </a:lvl5pPr>
            <a:lvl6pPr marL="3657509" lvl="5" indent="-423323" algn="l" rtl="0">
              <a:lnSpc>
                <a:spcPct val="115000"/>
              </a:lnSpc>
              <a:spcBef>
                <a:spcPts val="0"/>
              </a:spcBef>
              <a:spcAft>
                <a:spcPts val="0"/>
              </a:spcAft>
              <a:buSzPts val="1400"/>
              <a:buFont typeface="Poppins"/>
              <a:buChar char="■"/>
              <a:defRPr>
                <a:latin typeface="Poppins"/>
                <a:ea typeface="Poppins"/>
                <a:cs typeface="Poppins"/>
                <a:sym typeface="Poppins"/>
              </a:defRPr>
            </a:lvl6pPr>
            <a:lvl7pPr marL="4267093" lvl="6" indent="-423323" algn="l" rtl="0">
              <a:lnSpc>
                <a:spcPct val="115000"/>
              </a:lnSpc>
              <a:spcBef>
                <a:spcPts val="0"/>
              </a:spcBef>
              <a:spcAft>
                <a:spcPts val="0"/>
              </a:spcAft>
              <a:buSzPts val="1400"/>
              <a:buFont typeface="Poppins"/>
              <a:buChar char="●"/>
              <a:defRPr>
                <a:latin typeface="Poppins"/>
                <a:ea typeface="Poppins"/>
                <a:cs typeface="Poppins"/>
                <a:sym typeface="Poppins"/>
              </a:defRPr>
            </a:lvl7pPr>
            <a:lvl8pPr marL="4876678" lvl="7" indent="-423323" algn="l" rtl="0">
              <a:lnSpc>
                <a:spcPct val="115000"/>
              </a:lnSpc>
              <a:spcBef>
                <a:spcPts val="0"/>
              </a:spcBef>
              <a:spcAft>
                <a:spcPts val="0"/>
              </a:spcAft>
              <a:buSzPts val="1400"/>
              <a:buFont typeface="Poppins"/>
              <a:buChar char="○"/>
              <a:defRPr>
                <a:latin typeface="Poppins"/>
                <a:ea typeface="Poppins"/>
                <a:cs typeface="Poppins"/>
                <a:sym typeface="Poppins"/>
              </a:defRPr>
            </a:lvl8pPr>
            <a:lvl9pPr marL="5486263" lvl="8" indent="-423323" algn="l" rtl="0">
              <a:lnSpc>
                <a:spcPct val="115000"/>
              </a:lnSpc>
              <a:spcBef>
                <a:spcPts val="0"/>
              </a:spcBef>
              <a:spcAft>
                <a:spcPts val="0"/>
              </a:spcAft>
              <a:buSzPts val="1400"/>
              <a:buFont typeface="Poppins"/>
              <a:buChar char="■"/>
              <a:defRPr>
                <a:latin typeface="Poppins"/>
                <a:ea typeface="Poppins"/>
                <a:cs typeface="Poppins"/>
                <a:sym typeface="Poppins"/>
              </a:defRPr>
            </a:lvl9pPr>
          </a:lstStyle>
          <a:p>
            <a:endParaRPr/>
          </a:p>
        </p:txBody>
      </p:sp>
      <p:sp>
        <p:nvSpPr>
          <p:cNvPr id="48" name="Google Shape;48;p10"/>
          <p:cNvSpPr txBox="1">
            <a:spLocks noGrp="1"/>
          </p:cNvSpPr>
          <p:nvPr>
            <p:ph type="body" idx="4"/>
          </p:nvPr>
        </p:nvSpPr>
        <p:spPr>
          <a:xfrm>
            <a:off x="8978593" y="1707900"/>
            <a:ext cx="2711600" cy="4670000"/>
          </a:xfrm>
          <a:prstGeom prst="rect">
            <a:avLst/>
          </a:prstGeom>
          <a:noFill/>
          <a:ln>
            <a:noFill/>
          </a:ln>
        </p:spPr>
        <p:txBody>
          <a:bodyPr spcFirstLastPara="1" wrap="square" lIns="0" tIns="0" rIns="0" bIns="91425" anchor="t" anchorCtr="0">
            <a:noAutofit/>
          </a:bodyPr>
          <a:lstStyle>
            <a:lvl1pPr marL="609585" lvl="0" indent="-423323" algn="l" rtl="0">
              <a:lnSpc>
                <a:spcPct val="115000"/>
              </a:lnSpc>
              <a:spcBef>
                <a:spcPts val="0"/>
              </a:spcBef>
              <a:spcAft>
                <a:spcPts val="0"/>
              </a:spcAft>
              <a:buClr>
                <a:srgbClr val="FFDD2B"/>
              </a:buClr>
              <a:buSzPts val="1400"/>
              <a:buFont typeface="Poppins Medium"/>
              <a:buChar char="●"/>
              <a:defRPr i="0">
                <a:solidFill>
                  <a:schemeClr val="lt1"/>
                </a:solidFill>
                <a:latin typeface="Poppins Medium"/>
                <a:ea typeface="Poppins Medium"/>
                <a:cs typeface="Poppins Medium"/>
                <a:sym typeface="Poppins Medium"/>
              </a:defRPr>
            </a:lvl1pPr>
            <a:lvl2pPr marL="1219170" lvl="1" indent="-397923" algn="l" rtl="0">
              <a:lnSpc>
                <a:spcPct val="115000"/>
              </a:lnSpc>
              <a:spcBef>
                <a:spcPts val="0"/>
              </a:spcBef>
              <a:spcAft>
                <a:spcPts val="0"/>
              </a:spcAft>
              <a:buClr>
                <a:srgbClr val="FFDD2B"/>
              </a:buClr>
              <a:buSzPts val="1100"/>
              <a:buFont typeface="Poppins"/>
              <a:buChar char="○"/>
              <a:defRPr sz="1467">
                <a:solidFill>
                  <a:srgbClr val="FFFFFF"/>
                </a:solidFill>
                <a:latin typeface="Poppins"/>
                <a:ea typeface="Poppins"/>
                <a:cs typeface="Poppins"/>
                <a:sym typeface="Poppins"/>
              </a:defRPr>
            </a:lvl2pPr>
            <a:lvl3pPr marL="1828754" lvl="2" indent="-397923" algn="l" rtl="0">
              <a:lnSpc>
                <a:spcPct val="115000"/>
              </a:lnSpc>
              <a:spcBef>
                <a:spcPts val="0"/>
              </a:spcBef>
              <a:spcAft>
                <a:spcPts val="0"/>
              </a:spcAft>
              <a:buClr>
                <a:srgbClr val="FFDD2B"/>
              </a:buClr>
              <a:buSzPts val="1100"/>
              <a:buFont typeface="Poppins"/>
              <a:buChar char="■"/>
              <a:defRPr sz="1467">
                <a:solidFill>
                  <a:srgbClr val="FFFFFF"/>
                </a:solidFill>
                <a:latin typeface="Poppins"/>
                <a:ea typeface="Poppins"/>
                <a:cs typeface="Poppins"/>
                <a:sym typeface="Poppins"/>
              </a:defRPr>
            </a:lvl3pPr>
            <a:lvl4pPr marL="2438339" lvl="3" indent="-423323" algn="l" rtl="0">
              <a:lnSpc>
                <a:spcPct val="115000"/>
              </a:lnSpc>
              <a:spcBef>
                <a:spcPts val="0"/>
              </a:spcBef>
              <a:spcAft>
                <a:spcPts val="0"/>
              </a:spcAft>
              <a:buSzPts val="1400"/>
              <a:buFont typeface="Poppins"/>
              <a:buChar char="●"/>
              <a:defRPr>
                <a:latin typeface="Poppins"/>
                <a:ea typeface="Poppins"/>
                <a:cs typeface="Poppins"/>
                <a:sym typeface="Poppins"/>
              </a:defRPr>
            </a:lvl4pPr>
            <a:lvl5pPr marL="3047924" lvl="4" indent="-423323" algn="l" rtl="0">
              <a:lnSpc>
                <a:spcPct val="115000"/>
              </a:lnSpc>
              <a:spcBef>
                <a:spcPts val="0"/>
              </a:spcBef>
              <a:spcAft>
                <a:spcPts val="0"/>
              </a:spcAft>
              <a:buSzPts val="1400"/>
              <a:buFont typeface="Poppins"/>
              <a:buChar char="○"/>
              <a:defRPr>
                <a:latin typeface="Poppins"/>
                <a:ea typeface="Poppins"/>
                <a:cs typeface="Poppins"/>
                <a:sym typeface="Poppins"/>
              </a:defRPr>
            </a:lvl5pPr>
            <a:lvl6pPr marL="3657509" lvl="5" indent="-423323" algn="l" rtl="0">
              <a:lnSpc>
                <a:spcPct val="115000"/>
              </a:lnSpc>
              <a:spcBef>
                <a:spcPts val="0"/>
              </a:spcBef>
              <a:spcAft>
                <a:spcPts val="0"/>
              </a:spcAft>
              <a:buSzPts val="1400"/>
              <a:buFont typeface="Poppins"/>
              <a:buChar char="■"/>
              <a:defRPr>
                <a:latin typeface="Poppins"/>
                <a:ea typeface="Poppins"/>
                <a:cs typeface="Poppins"/>
                <a:sym typeface="Poppins"/>
              </a:defRPr>
            </a:lvl6pPr>
            <a:lvl7pPr marL="4267093" lvl="6" indent="-423323" algn="l" rtl="0">
              <a:lnSpc>
                <a:spcPct val="115000"/>
              </a:lnSpc>
              <a:spcBef>
                <a:spcPts val="0"/>
              </a:spcBef>
              <a:spcAft>
                <a:spcPts val="0"/>
              </a:spcAft>
              <a:buSzPts val="1400"/>
              <a:buFont typeface="Poppins"/>
              <a:buChar char="●"/>
              <a:defRPr>
                <a:latin typeface="Poppins"/>
                <a:ea typeface="Poppins"/>
                <a:cs typeface="Poppins"/>
                <a:sym typeface="Poppins"/>
              </a:defRPr>
            </a:lvl7pPr>
            <a:lvl8pPr marL="4876678" lvl="7" indent="-423323" algn="l" rtl="0">
              <a:lnSpc>
                <a:spcPct val="115000"/>
              </a:lnSpc>
              <a:spcBef>
                <a:spcPts val="0"/>
              </a:spcBef>
              <a:spcAft>
                <a:spcPts val="0"/>
              </a:spcAft>
              <a:buSzPts val="1400"/>
              <a:buFont typeface="Poppins"/>
              <a:buChar char="○"/>
              <a:defRPr>
                <a:latin typeface="Poppins"/>
                <a:ea typeface="Poppins"/>
                <a:cs typeface="Poppins"/>
                <a:sym typeface="Poppins"/>
              </a:defRPr>
            </a:lvl8pPr>
            <a:lvl9pPr marL="5486263" lvl="8" indent="-423323" algn="l" rtl="0">
              <a:lnSpc>
                <a:spcPct val="115000"/>
              </a:lnSpc>
              <a:spcBef>
                <a:spcPts val="0"/>
              </a:spcBef>
              <a:spcAft>
                <a:spcPts val="0"/>
              </a:spcAft>
              <a:buSzPts val="1400"/>
              <a:buFont typeface="Poppins"/>
              <a:buChar char="■"/>
              <a:defRPr>
                <a:latin typeface="Poppins"/>
                <a:ea typeface="Poppins"/>
                <a:cs typeface="Poppins"/>
                <a:sym typeface="Poppins"/>
              </a:defRPr>
            </a:lvl9pPr>
          </a:lstStyle>
          <a:p>
            <a:endParaRPr/>
          </a:p>
        </p:txBody>
      </p:sp>
      <p:sp>
        <p:nvSpPr>
          <p:cNvPr id="49" name="Google Shape;49;p10"/>
          <p:cNvSpPr txBox="1">
            <a:spLocks noGrp="1"/>
          </p:cNvSpPr>
          <p:nvPr>
            <p:ph type="title"/>
          </p:nvPr>
        </p:nvSpPr>
        <p:spPr>
          <a:xfrm>
            <a:off x="501600" y="430367"/>
            <a:ext cx="11188800" cy="806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3000"/>
              <a:buFont typeface="Poppins SemiBold"/>
              <a:buNone/>
              <a:defRPr sz="4000" i="0">
                <a:solidFill>
                  <a:srgbClr val="FFDD2B"/>
                </a:solidFill>
                <a:latin typeface="Poppins SemiBold"/>
                <a:ea typeface="Poppins SemiBold"/>
                <a:cs typeface="Poppins SemiBold"/>
                <a:sym typeface="Poppins SemiBold"/>
              </a:defRPr>
            </a:lvl1pPr>
            <a:lvl2pPr lvl="1" rtl="0">
              <a:spcBef>
                <a:spcPts val="0"/>
              </a:spcBef>
              <a:spcAft>
                <a:spcPts val="0"/>
              </a:spcAft>
              <a:buSzPts val="3000"/>
              <a:buFont typeface="Poppins SemiBold"/>
              <a:buNone/>
              <a:defRPr sz="4000">
                <a:latin typeface="Poppins SemiBold"/>
                <a:ea typeface="Poppins SemiBold"/>
                <a:cs typeface="Poppins SemiBold"/>
                <a:sym typeface="Poppins SemiBold"/>
              </a:defRPr>
            </a:lvl2pPr>
            <a:lvl3pPr lvl="2" rtl="0">
              <a:spcBef>
                <a:spcPts val="0"/>
              </a:spcBef>
              <a:spcAft>
                <a:spcPts val="0"/>
              </a:spcAft>
              <a:buSzPts val="3000"/>
              <a:buFont typeface="Poppins SemiBold"/>
              <a:buNone/>
              <a:defRPr sz="4000">
                <a:latin typeface="Poppins SemiBold"/>
                <a:ea typeface="Poppins SemiBold"/>
                <a:cs typeface="Poppins SemiBold"/>
                <a:sym typeface="Poppins SemiBold"/>
              </a:defRPr>
            </a:lvl3pPr>
            <a:lvl4pPr lvl="3" rtl="0">
              <a:spcBef>
                <a:spcPts val="0"/>
              </a:spcBef>
              <a:spcAft>
                <a:spcPts val="0"/>
              </a:spcAft>
              <a:buSzPts val="3000"/>
              <a:buFont typeface="Poppins SemiBold"/>
              <a:buNone/>
              <a:defRPr sz="4000">
                <a:latin typeface="Poppins SemiBold"/>
                <a:ea typeface="Poppins SemiBold"/>
                <a:cs typeface="Poppins SemiBold"/>
                <a:sym typeface="Poppins SemiBold"/>
              </a:defRPr>
            </a:lvl4pPr>
            <a:lvl5pPr lvl="4" rtl="0">
              <a:spcBef>
                <a:spcPts val="0"/>
              </a:spcBef>
              <a:spcAft>
                <a:spcPts val="0"/>
              </a:spcAft>
              <a:buSzPts val="3000"/>
              <a:buFont typeface="Poppins SemiBold"/>
              <a:buNone/>
              <a:defRPr sz="4000">
                <a:latin typeface="Poppins SemiBold"/>
                <a:ea typeface="Poppins SemiBold"/>
                <a:cs typeface="Poppins SemiBold"/>
                <a:sym typeface="Poppins SemiBold"/>
              </a:defRPr>
            </a:lvl5pPr>
            <a:lvl6pPr lvl="5" rtl="0">
              <a:spcBef>
                <a:spcPts val="0"/>
              </a:spcBef>
              <a:spcAft>
                <a:spcPts val="0"/>
              </a:spcAft>
              <a:buSzPts val="3000"/>
              <a:buFont typeface="Poppins SemiBold"/>
              <a:buNone/>
              <a:defRPr sz="4000">
                <a:latin typeface="Poppins SemiBold"/>
                <a:ea typeface="Poppins SemiBold"/>
                <a:cs typeface="Poppins SemiBold"/>
                <a:sym typeface="Poppins SemiBold"/>
              </a:defRPr>
            </a:lvl6pPr>
            <a:lvl7pPr lvl="6" rtl="0">
              <a:spcBef>
                <a:spcPts val="0"/>
              </a:spcBef>
              <a:spcAft>
                <a:spcPts val="0"/>
              </a:spcAft>
              <a:buSzPts val="3000"/>
              <a:buFont typeface="Poppins SemiBold"/>
              <a:buNone/>
              <a:defRPr sz="4000">
                <a:latin typeface="Poppins SemiBold"/>
                <a:ea typeface="Poppins SemiBold"/>
                <a:cs typeface="Poppins SemiBold"/>
                <a:sym typeface="Poppins SemiBold"/>
              </a:defRPr>
            </a:lvl7pPr>
            <a:lvl8pPr lvl="7" rtl="0">
              <a:spcBef>
                <a:spcPts val="0"/>
              </a:spcBef>
              <a:spcAft>
                <a:spcPts val="0"/>
              </a:spcAft>
              <a:buSzPts val="3000"/>
              <a:buFont typeface="Poppins SemiBold"/>
              <a:buNone/>
              <a:defRPr sz="4000">
                <a:latin typeface="Poppins SemiBold"/>
                <a:ea typeface="Poppins SemiBold"/>
                <a:cs typeface="Poppins SemiBold"/>
                <a:sym typeface="Poppins SemiBold"/>
              </a:defRPr>
            </a:lvl8pPr>
            <a:lvl9pPr lvl="8" rtl="0">
              <a:spcBef>
                <a:spcPts val="0"/>
              </a:spcBef>
              <a:spcAft>
                <a:spcPts val="0"/>
              </a:spcAft>
              <a:buSzPts val="3000"/>
              <a:buFont typeface="Poppins SemiBold"/>
              <a:buNone/>
              <a:defRPr sz="4000">
                <a:latin typeface="Poppins SemiBold"/>
                <a:ea typeface="Poppins SemiBold"/>
                <a:cs typeface="Poppins SemiBold"/>
                <a:sym typeface="Poppins SemiBold"/>
              </a:defRPr>
            </a:lvl9pPr>
          </a:lstStyle>
          <a:p>
            <a:endParaRPr/>
          </a:p>
        </p:txBody>
      </p:sp>
    </p:spTree>
    <p:extLst>
      <p:ext uri="{BB962C8B-B14F-4D97-AF65-F5344CB8AC3E}">
        <p14:creationId xmlns:p14="http://schemas.microsoft.com/office/powerpoint/2010/main" val="471063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 Large Bullets">
    <p:bg>
      <p:bgPr>
        <a:solidFill>
          <a:schemeClr val="bg1"/>
        </a:solidFill>
        <a:effectLst/>
      </p:bgPr>
    </p:bg>
    <p:spTree>
      <p:nvGrpSpPr>
        <p:cNvPr id="1" name=""/>
        <p:cNvGrpSpPr/>
        <p:nvPr/>
      </p:nvGrpSpPr>
      <p:grpSpPr>
        <a:xfrm>
          <a:off x="0" y="0"/>
          <a:ext cx="0" cy="0"/>
          <a:chOff x="0" y="0"/>
          <a:chExt cx="0" cy="0"/>
        </a:xfrm>
      </p:grpSpPr>
      <p:sp>
        <p:nvSpPr>
          <p:cNvPr id="97" name="Holder 6">
            <a:extLst>
              <a:ext uri="{FF2B5EF4-FFF2-40B4-BE49-F238E27FC236}">
                <a16:creationId xmlns:a16="http://schemas.microsoft.com/office/drawing/2014/main" id="{9E691545-9536-7044-9216-CEB7F0BCB4CA}"/>
              </a:ext>
            </a:extLst>
          </p:cNvPr>
          <p:cNvSpPr>
            <a:spLocks noGrp="1"/>
          </p:cNvSpPr>
          <p:nvPr>
            <p:ph type="sldNum" sz="quarter" idx="7"/>
          </p:nvPr>
        </p:nvSpPr>
        <p:spPr>
          <a:xfrm>
            <a:off x="11733741" y="6478711"/>
            <a:ext cx="170210" cy="102592"/>
          </a:xfrm>
          <a:prstGeom prst="rect">
            <a:avLst/>
          </a:prstGeom>
        </p:spPr>
        <p:txBody>
          <a:bodyPr wrap="square" lIns="0" tIns="0" rIns="0" bIns="0">
            <a:spAutoFit/>
          </a:bodyPr>
          <a:lstStyle>
            <a:lvl1pPr algn="r">
              <a:defRPr sz="800" b="0" i="0">
                <a:solidFill>
                  <a:schemeClr val="tx1"/>
                </a:solidFill>
                <a:latin typeface="Arial" panose="020B0604020202020204" pitchFamily="34" charset="0"/>
                <a:cs typeface="Arial" panose="020B0604020202020204" pitchFamily="34" charset="0"/>
              </a:defRPr>
            </a:lvl1pPr>
          </a:lstStyle>
          <a:p>
            <a:pPr marL="34271">
              <a:lnSpc>
                <a:spcPts val="849"/>
              </a:lnSpc>
            </a:pPr>
            <a:fld id="{81D60167-4931-47E6-BA6A-407CBD079E47}" type="slidenum">
              <a:rPr lang="en-US" spc="6" smtClean="0"/>
              <a:pPr marL="34271">
                <a:lnSpc>
                  <a:spcPts val="849"/>
                </a:lnSpc>
              </a:pPr>
              <a:t>‹N°›</a:t>
            </a:fld>
            <a:endParaRPr lang="en-US" spc="6" dirty="0"/>
          </a:p>
        </p:txBody>
      </p:sp>
      <p:sp>
        <p:nvSpPr>
          <p:cNvPr id="8" name="Title 7">
            <a:extLst>
              <a:ext uri="{FF2B5EF4-FFF2-40B4-BE49-F238E27FC236}">
                <a16:creationId xmlns:a16="http://schemas.microsoft.com/office/drawing/2014/main" id="{EB95C885-CF47-FC43-A651-4D370CA8F34A}"/>
              </a:ext>
            </a:extLst>
          </p:cNvPr>
          <p:cNvSpPr>
            <a:spLocks noGrp="1"/>
          </p:cNvSpPr>
          <p:nvPr>
            <p:ph type="title" hasCustomPrompt="1"/>
          </p:nvPr>
        </p:nvSpPr>
        <p:spPr>
          <a:xfrm>
            <a:off x="277266" y="243976"/>
            <a:ext cx="10086781" cy="1172653"/>
          </a:xfrm>
        </p:spPr>
        <p:txBody>
          <a:bodyPr lIns="0" tIns="0" rIns="0" bIns="0" anchor="t"/>
          <a:lstStyle>
            <a:lvl1pPr>
              <a:lnSpc>
                <a:spcPct val="85000"/>
              </a:lnSpc>
              <a:defRPr sz="4002" b="1" i="0" spc="-121" baseline="0">
                <a:solidFill>
                  <a:schemeClr val="accent1"/>
                </a:solidFill>
                <a:latin typeface="Century Gothic" panose="020B0502020202020204" pitchFamily="34" charset="0"/>
              </a:defRPr>
            </a:lvl1pPr>
          </a:lstStyle>
          <a:p>
            <a:r>
              <a:rPr lang="en-US"/>
              <a:t>INSERT ONE-LINE TITLE HERE</a:t>
            </a:r>
          </a:p>
        </p:txBody>
      </p:sp>
      <p:sp>
        <p:nvSpPr>
          <p:cNvPr id="29" name="Text Placeholder 14">
            <a:extLst>
              <a:ext uri="{FF2B5EF4-FFF2-40B4-BE49-F238E27FC236}">
                <a16:creationId xmlns:a16="http://schemas.microsoft.com/office/drawing/2014/main" id="{39B5882A-AFDC-604F-AF56-0157E23465E5}"/>
              </a:ext>
            </a:extLst>
          </p:cNvPr>
          <p:cNvSpPr>
            <a:spLocks noGrp="1"/>
          </p:cNvSpPr>
          <p:nvPr>
            <p:ph type="body" sz="quarter" idx="29" hasCustomPrompt="1"/>
          </p:nvPr>
        </p:nvSpPr>
        <p:spPr>
          <a:xfrm>
            <a:off x="277266" y="1719313"/>
            <a:ext cx="10085087" cy="4435942"/>
          </a:xfrm>
          <a:prstGeom prst="rect">
            <a:avLst/>
          </a:prstGeom>
        </p:spPr>
        <p:txBody>
          <a:bodyPr lIns="0" tIns="0" rIns="0" bIns="0" anchor="t">
            <a:normAutofit/>
          </a:bodyPr>
          <a:lstStyle>
            <a:lvl1pPr marL="228600" indent="-228600">
              <a:lnSpc>
                <a:spcPct val="100000"/>
              </a:lnSpc>
              <a:spcBef>
                <a:spcPts val="0"/>
              </a:spcBef>
              <a:spcAft>
                <a:spcPts val="800"/>
              </a:spcAft>
              <a:buFont typeface="Wingdings" pitchFamily="2" charset="2"/>
              <a:buChar char="§"/>
              <a:defRPr sz="2200" b="0" i="0" spc="0" baseline="0">
                <a:solidFill>
                  <a:schemeClr val="tx1"/>
                </a:solidFill>
                <a:latin typeface="Arial" panose="020B0604020202020204" pitchFamily="34" charset="0"/>
                <a:cs typeface="Arial" panose="020B0604020202020204" pitchFamily="34" charset="0"/>
              </a:defRPr>
            </a:lvl1pPr>
            <a:lvl2pPr marL="457200" indent="-228600">
              <a:spcBef>
                <a:spcPts val="0"/>
              </a:spcBef>
              <a:spcAft>
                <a:spcPts val="800"/>
              </a:spcAft>
              <a:buFont typeface="Wingdings" pitchFamily="2" charset="2"/>
              <a:buChar char="§"/>
              <a:defRPr sz="2200" b="0" spc="0">
                <a:solidFill>
                  <a:schemeClr val="tx1"/>
                </a:solidFill>
                <a:latin typeface="Arial" panose="020B0604020202020204" pitchFamily="34" charset="0"/>
                <a:cs typeface="Arial" panose="020B0604020202020204" pitchFamily="34" charset="0"/>
              </a:defRPr>
            </a:lvl2pPr>
            <a:lvl3pPr marL="640080" indent="-228600">
              <a:spcBef>
                <a:spcPts val="0"/>
              </a:spcBef>
              <a:spcAft>
                <a:spcPts val="800"/>
              </a:spcAft>
              <a:buFont typeface="System Font Regular"/>
              <a:buChar char="—"/>
              <a:defRPr sz="2200" b="0" spc="0">
                <a:solidFill>
                  <a:schemeClr val="tx1"/>
                </a:solidFill>
                <a:latin typeface="Arial" panose="020B0604020202020204" pitchFamily="34" charset="0"/>
                <a:cs typeface="Arial" panose="020B0604020202020204" pitchFamily="34" charset="0"/>
              </a:defRPr>
            </a:lvl3pPr>
            <a:lvl4pPr marL="0">
              <a:spcBef>
                <a:spcPts val="0"/>
              </a:spcBef>
              <a:spcAft>
                <a:spcPts val="800"/>
              </a:spcAft>
              <a:defRPr sz="2200" b="1" i="0">
                <a:solidFill>
                  <a:schemeClr val="tx1"/>
                </a:solidFill>
                <a:latin typeface="Arial" panose="020B0604020202020204" pitchFamily="34" charset="0"/>
                <a:cs typeface="Arial" panose="020B0604020202020204" pitchFamily="34" charset="0"/>
              </a:defRPr>
            </a:lvl4pPr>
            <a:lvl5pPr marL="0">
              <a:spcBef>
                <a:spcPts val="0"/>
              </a:spcBef>
              <a:spcAft>
                <a:spcPts val="800"/>
              </a:spcAft>
              <a:defRPr sz="2200">
                <a:solidFill>
                  <a:schemeClr val="tx1"/>
                </a:solidFill>
                <a:latin typeface="Arial" panose="020B0604020202020204" pitchFamily="34" charset="0"/>
                <a:cs typeface="Arial" panose="020B0604020202020204" pitchFamily="34" charset="0"/>
              </a:defRPr>
            </a:lvl5pPr>
            <a:lvl6pPr marL="0">
              <a:spcBef>
                <a:spcPts val="0"/>
              </a:spcBef>
              <a:spcAft>
                <a:spcPts val="800"/>
              </a:spcAft>
              <a:defRPr sz="2200">
                <a:solidFill>
                  <a:schemeClr val="tx1"/>
                </a:solidFill>
                <a:latin typeface="Arial" panose="020B0604020202020204" pitchFamily="34" charset="0"/>
                <a:cs typeface="Arial" panose="020B0604020202020204" pitchFamily="34" charset="0"/>
              </a:defRPr>
            </a:lvl6pPr>
            <a:lvl7pPr marL="0">
              <a:spcBef>
                <a:spcPts val="0"/>
              </a:spcBef>
              <a:spcAft>
                <a:spcPts val="800"/>
              </a:spcAft>
              <a:defRPr sz="2200">
                <a:solidFill>
                  <a:schemeClr val="tx1"/>
                </a:solidFill>
                <a:latin typeface="Arial" panose="020B0604020202020204" pitchFamily="34" charset="0"/>
                <a:cs typeface="Arial" panose="020B0604020202020204" pitchFamily="34" charset="0"/>
              </a:defRPr>
            </a:lvl7pPr>
            <a:lvl8pPr marL="0">
              <a:spcBef>
                <a:spcPts val="0"/>
              </a:spcBef>
              <a:spcAft>
                <a:spcPts val="800"/>
              </a:spcAft>
              <a:defRPr sz="2200">
                <a:solidFill>
                  <a:schemeClr val="tx1"/>
                </a:solidFill>
                <a:latin typeface="Arial" panose="020B0604020202020204" pitchFamily="34" charset="0"/>
                <a:cs typeface="Arial" panose="020B0604020202020204" pitchFamily="34" charset="0"/>
              </a:defRPr>
            </a:lvl8pPr>
            <a:lvl9pPr marL="0">
              <a:spcBef>
                <a:spcPts val="0"/>
              </a:spcBef>
              <a:spcAft>
                <a:spcPts val="800"/>
              </a:spcAft>
              <a:defRPr sz="2200">
                <a:solidFill>
                  <a:schemeClr val="tx1"/>
                </a:solidFill>
                <a:latin typeface="Arial" panose="020B0604020202020204" pitchFamily="34" charset="0"/>
                <a:cs typeface="Arial" panose="020B0604020202020204" pitchFamily="34" charset="0"/>
              </a:defRPr>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Potenti</a:t>
            </a:r>
            <a:r>
              <a:rPr lang="en-US"/>
              <a:t> </a:t>
            </a:r>
            <a:r>
              <a:rPr lang="en-US" err="1"/>
              <a:t>nullam</a:t>
            </a:r>
            <a:r>
              <a:rPr lang="en-US"/>
              <a:t> ac </a:t>
            </a:r>
            <a:r>
              <a:rPr lang="en-US" err="1"/>
              <a:t>tortor</a:t>
            </a:r>
            <a:r>
              <a:rPr lang="en-US"/>
              <a:t> vitae </a:t>
            </a:r>
            <a:r>
              <a:rPr lang="en-US" err="1"/>
              <a:t>purus</a:t>
            </a:r>
            <a:r>
              <a:rPr lang="en-US"/>
              <a:t> </a:t>
            </a:r>
            <a:r>
              <a:rPr lang="en-US" err="1"/>
              <a:t>faucibus</a:t>
            </a:r>
            <a:r>
              <a:rPr lang="en-US"/>
              <a:t>. Id </a:t>
            </a:r>
            <a:r>
              <a:rPr lang="en-US" err="1"/>
              <a:t>neque</a:t>
            </a:r>
            <a:r>
              <a:rPr lang="en-US"/>
              <a:t> </a:t>
            </a:r>
            <a:r>
              <a:rPr lang="en-US" err="1"/>
              <a:t>aliquam</a:t>
            </a:r>
            <a:r>
              <a:rPr lang="en-US"/>
              <a:t> vestibulum </a:t>
            </a:r>
            <a:r>
              <a:rPr lang="en-US" err="1"/>
              <a:t>morbi</a:t>
            </a:r>
            <a:r>
              <a:rPr lang="en-US"/>
              <a:t> </a:t>
            </a:r>
            <a:r>
              <a:rPr lang="en-US" err="1"/>
              <a:t>blandit</a:t>
            </a:r>
            <a:r>
              <a:rPr lang="en-US"/>
              <a:t> cursus. </a:t>
            </a:r>
          </a:p>
          <a:p>
            <a:pPr lvl="2"/>
            <a:r>
              <a:rPr lang="en-US" err="1"/>
              <a:t>Quis</a:t>
            </a:r>
            <a:r>
              <a:rPr lang="en-US"/>
              <a:t> </a:t>
            </a:r>
            <a:r>
              <a:rPr lang="en-US" err="1"/>
              <a:t>lectus</a:t>
            </a:r>
            <a:r>
              <a:rPr lang="en-US"/>
              <a:t> </a:t>
            </a:r>
            <a:r>
              <a:rPr lang="en-US" err="1"/>
              <a:t>nulla</a:t>
            </a:r>
            <a:r>
              <a:rPr lang="en-US"/>
              <a:t> at </a:t>
            </a:r>
            <a:r>
              <a:rPr lang="en-US" err="1"/>
              <a:t>volutpat</a:t>
            </a:r>
            <a:r>
              <a:rPr lang="en-US"/>
              <a:t> diam </a:t>
            </a:r>
            <a:r>
              <a:rPr lang="en-US" err="1"/>
              <a:t>ut</a:t>
            </a:r>
            <a:r>
              <a:rPr lang="en-US"/>
              <a:t> </a:t>
            </a:r>
            <a:r>
              <a:rPr lang="en-US" err="1"/>
              <a:t>venenatis</a:t>
            </a:r>
            <a:r>
              <a:rPr lang="en-US"/>
              <a:t> </a:t>
            </a:r>
            <a:r>
              <a:rPr lang="en-US" err="1"/>
              <a:t>tellus</a:t>
            </a:r>
            <a:r>
              <a:rPr lang="en-US"/>
              <a:t> in. Sem </a:t>
            </a:r>
            <a:r>
              <a:rPr lang="en-US" err="1"/>
              <a:t>nulla</a:t>
            </a:r>
            <a:r>
              <a:rPr lang="en-US"/>
              <a:t> pharetra diam sit </a:t>
            </a:r>
            <a:r>
              <a:rPr lang="en-US" err="1"/>
              <a:t>amet</a:t>
            </a:r>
            <a:r>
              <a:rPr lang="en-US"/>
              <a:t> </a:t>
            </a:r>
            <a:r>
              <a:rPr lang="en-US" err="1"/>
              <a:t>nisl</a:t>
            </a:r>
            <a:r>
              <a:rPr lang="en-US"/>
              <a:t> </a:t>
            </a:r>
            <a:r>
              <a:rPr lang="en-US" err="1"/>
              <a:t>suscipit</a:t>
            </a:r>
            <a:r>
              <a:rPr lang="en-US"/>
              <a:t>. </a:t>
            </a:r>
          </a:p>
          <a:p>
            <a:pPr lvl="0"/>
            <a:endParaRPr lang="en-US"/>
          </a:p>
          <a:p>
            <a:pPr lvl="0"/>
            <a:endParaRPr lang="en-US"/>
          </a:p>
          <a:p>
            <a:pPr lvl="0"/>
            <a:endParaRPr lang="en-US"/>
          </a:p>
          <a:p>
            <a:pPr lvl="0"/>
            <a:endParaRPr lang="en-US"/>
          </a:p>
          <a:p>
            <a:pPr lvl="0"/>
            <a:endParaRPr lang="en-US"/>
          </a:p>
        </p:txBody>
      </p:sp>
      <p:grpSp>
        <p:nvGrpSpPr>
          <p:cNvPr id="33" name="Group 32">
            <a:extLst>
              <a:ext uri="{FF2B5EF4-FFF2-40B4-BE49-F238E27FC236}">
                <a16:creationId xmlns:a16="http://schemas.microsoft.com/office/drawing/2014/main" id="{C9D75874-B6C0-FB44-8FB4-09078CBC3FCC}"/>
              </a:ext>
            </a:extLst>
          </p:cNvPr>
          <p:cNvGrpSpPr/>
          <p:nvPr userDrawn="1"/>
        </p:nvGrpSpPr>
        <p:grpSpPr>
          <a:xfrm>
            <a:off x="12473117" y="1468650"/>
            <a:ext cx="1785038" cy="4132115"/>
            <a:chOff x="20567650" y="2421912"/>
            <a:chExt cx="2943454" cy="6814163"/>
          </a:xfrm>
        </p:grpSpPr>
        <p:sp>
          <p:nvSpPr>
            <p:cNvPr id="34" name="Rectangle 33">
              <a:extLst>
                <a:ext uri="{FF2B5EF4-FFF2-40B4-BE49-F238E27FC236}">
                  <a16:creationId xmlns:a16="http://schemas.microsoft.com/office/drawing/2014/main" id="{7DA3449D-23D8-6C4C-8F3B-B5289A7B09E4}"/>
                </a:ext>
              </a:extLst>
            </p:cNvPr>
            <p:cNvSpPr/>
            <p:nvPr userDrawn="1"/>
          </p:nvSpPr>
          <p:spPr>
            <a:xfrm>
              <a:off x="20767904" y="4916677"/>
              <a:ext cx="2743200" cy="3970755"/>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182880" bIns="0" rtlCol="0" anchor="ctr"/>
            <a:lstStyle/>
            <a:p>
              <a:pPr algn="ctr">
                <a:lnSpc>
                  <a:spcPct val="120000"/>
                </a:lnSpc>
              </a:pPr>
              <a:r>
                <a:rPr lang="en-US" sz="1000" b="0" i="0" dirty="0">
                  <a:solidFill>
                    <a:schemeClr val="tx1"/>
                  </a:solidFill>
                  <a:latin typeface="Arial" panose="020B0604020202020204" pitchFamily="34" charset="0"/>
                  <a:cs typeface="Arial" panose="020B0604020202020204" pitchFamily="34" charset="0"/>
                </a:rPr>
                <a:t>To keep the styles of the deck uncorrupted when pasting text inside a text box, always use </a:t>
              </a:r>
            </a:p>
            <a:p>
              <a:pPr algn="ctr">
                <a:lnSpc>
                  <a:spcPct val="120000"/>
                </a:lnSpc>
              </a:pPr>
              <a:r>
                <a:rPr lang="en-US" sz="1000" b="1" i="0" dirty="0">
                  <a:solidFill>
                    <a:schemeClr val="tx1"/>
                  </a:solidFill>
                  <a:latin typeface="Arial" panose="020B0604020202020204" pitchFamily="34" charset="0"/>
                  <a:cs typeface="Arial" panose="020B0604020202020204" pitchFamily="34" charset="0"/>
                </a:rPr>
                <a:t>Home </a:t>
              </a:r>
              <a:r>
                <a:rPr lang="en-US" sz="1000" b="0" i="0" dirty="0">
                  <a:solidFill>
                    <a:schemeClr val="tx1"/>
                  </a:solidFill>
                  <a:latin typeface="Arial" panose="020B0604020202020204" pitchFamily="34" charset="0"/>
                  <a:cs typeface="Arial" panose="020B0604020202020204" pitchFamily="34" charset="0"/>
                </a:rPr>
                <a:t>/ </a:t>
              </a:r>
              <a:r>
                <a:rPr lang="en-US" sz="1000" b="1" i="0" dirty="0">
                  <a:solidFill>
                    <a:schemeClr val="tx1"/>
                  </a:solidFill>
                  <a:latin typeface="Arial" panose="020B0604020202020204" pitchFamily="34" charset="0"/>
                  <a:cs typeface="Arial" panose="020B0604020202020204" pitchFamily="34" charset="0"/>
                </a:rPr>
                <a:t>Paste / Keep Text Only.</a:t>
              </a:r>
            </a:p>
          </p:txBody>
        </p:sp>
        <p:pic>
          <p:nvPicPr>
            <p:cNvPr id="35" name="Picture 34" descr="A screenshot of a cell phone&#10;&#10;Description automatically generated">
              <a:extLst>
                <a:ext uri="{FF2B5EF4-FFF2-40B4-BE49-F238E27FC236}">
                  <a16:creationId xmlns:a16="http://schemas.microsoft.com/office/drawing/2014/main" id="{802C68F4-5345-3D45-BD67-5818EA1045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767903" y="2519843"/>
              <a:ext cx="2743199" cy="2302488"/>
            </a:xfrm>
            <a:prstGeom prst="rect">
              <a:avLst/>
            </a:prstGeom>
          </p:spPr>
        </p:pic>
        <p:sp>
          <p:nvSpPr>
            <p:cNvPr id="36" name="Oval 35">
              <a:extLst>
                <a:ext uri="{FF2B5EF4-FFF2-40B4-BE49-F238E27FC236}">
                  <a16:creationId xmlns:a16="http://schemas.microsoft.com/office/drawing/2014/main" id="{F3A96442-48E2-EB47-9A06-0C5525C4845C}"/>
                </a:ext>
              </a:extLst>
            </p:cNvPr>
            <p:cNvSpPr/>
            <p:nvPr userDrawn="1"/>
          </p:nvSpPr>
          <p:spPr>
            <a:xfrm>
              <a:off x="20567650" y="2421912"/>
              <a:ext cx="1091838" cy="1091838"/>
            </a:xfrm>
            <a:prstGeom prst="ellipse">
              <a:avLst/>
            </a:prstGeom>
            <a:noFill/>
            <a:ln>
              <a:solidFill>
                <a:srgbClr val="FF2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dirty="0"/>
            </a:p>
          </p:txBody>
        </p:sp>
        <p:cxnSp>
          <p:nvCxnSpPr>
            <p:cNvPr id="38" name="Straight Arrow Connector 37">
              <a:extLst>
                <a:ext uri="{FF2B5EF4-FFF2-40B4-BE49-F238E27FC236}">
                  <a16:creationId xmlns:a16="http://schemas.microsoft.com/office/drawing/2014/main" id="{84AC4CD7-F551-1942-8C4C-7C5B7BE6A348}"/>
                </a:ext>
              </a:extLst>
            </p:cNvPr>
            <p:cNvCxnSpPr/>
            <p:nvPr userDrawn="1"/>
          </p:nvCxnSpPr>
          <p:spPr>
            <a:xfrm>
              <a:off x="20767902" y="9236075"/>
              <a:ext cx="2743200" cy="0"/>
            </a:xfrm>
            <a:prstGeom prst="straightConnector1">
              <a:avLst/>
            </a:prstGeom>
            <a:ln w="12700">
              <a:solidFill>
                <a:schemeClr val="bg1">
                  <a:lumMod val="50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699FE3CF-81BD-7648-8B04-316CFAB7ECAA}"/>
              </a:ext>
            </a:extLst>
          </p:cNvPr>
          <p:cNvGrpSpPr/>
          <p:nvPr userDrawn="1"/>
        </p:nvGrpSpPr>
        <p:grpSpPr>
          <a:xfrm>
            <a:off x="-2209800" y="2001644"/>
            <a:ext cx="1663596" cy="3616276"/>
            <a:chOff x="-3660194" y="3272567"/>
            <a:chExt cx="2743200" cy="5963507"/>
          </a:xfrm>
        </p:grpSpPr>
        <p:sp>
          <p:nvSpPr>
            <p:cNvPr id="40" name="Rectangle 39">
              <a:extLst>
                <a:ext uri="{FF2B5EF4-FFF2-40B4-BE49-F238E27FC236}">
                  <a16:creationId xmlns:a16="http://schemas.microsoft.com/office/drawing/2014/main" id="{B5186B13-D42A-E842-A2ED-91D07714D58F}"/>
                </a:ext>
              </a:extLst>
            </p:cNvPr>
            <p:cNvSpPr/>
            <p:nvPr userDrawn="1"/>
          </p:nvSpPr>
          <p:spPr>
            <a:xfrm>
              <a:off x="-3660194" y="3768725"/>
              <a:ext cx="2743200" cy="5467349"/>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bIns="0" rtlCol="0" anchor="ctr"/>
            <a:lstStyle/>
            <a:p>
              <a:pPr algn="ctr">
                <a:lnSpc>
                  <a:spcPct val="120000"/>
                </a:lnSpc>
              </a:pPr>
              <a:endParaRPr lang="en-US" sz="1000" b="0" i="0" dirty="0">
                <a:solidFill>
                  <a:schemeClr val="tx1"/>
                </a:solidFill>
                <a:latin typeface="Arial" panose="020B0604020202020204" pitchFamily="34" charset="0"/>
                <a:cs typeface="Arial" panose="020B0604020202020204" pitchFamily="34" charset="0"/>
              </a:endParaRPr>
            </a:p>
            <a:p>
              <a:pPr algn="ctr">
                <a:lnSpc>
                  <a:spcPct val="120000"/>
                </a:lnSpc>
              </a:pPr>
              <a:endParaRPr lang="en-US" sz="1000" b="0" i="0" dirty="0">
                <a:solidFill>
                  <a:schemeClr val="tx1"/>
                </a:solidFill>
                <a:latin typeface="Arial" panose="020B0604020202020204" pitchFamily="34" charset="0"/>
                <a:cs typeface="Arial" panose="020B0604020202020204" pitchFamily="34" charset="0"/>
              </a:endParaRPr>
            </a:p>
            <a:p>
              <a:pPr algn="ctr">
                <a:lnSpc>
                  <a:spcPct val="120000"/>
                </a:lnSpc>
              </a:pPr>
              <a:endParaRPr lang="en-US" sz="1000" b="0" i="0" dirty="0">
                <a:solidFill>
                  <a:schemeClr val="tx1"/>
                </a:solidFill>
                <a:latin typeface="Arial" panose="020B0604020202020204" pitchFamily="34" charset="0"/>
                <a:cs typeface="Arial" panose="020B0604020202020204" pitchFamily="34" charset="0"/>
              </a:endParaRPr>
            </a:p>
            <a:p>
              <a:pPr algn="ctr">
                <a:lnSpc>
                  <a:spcPct val="120000"/>
                </a:lnSpc>
              </a:pPr>
              <a:r>
                <a:rPr lang="en-US" sz="1000" b="0" i="0" dirty="0">
                  <a:solidFill>
                    <a:schemeClr val="tx1"/>
                  </a:solidFill>
                  <a:latin typeface="Arial" panose="020B0604020202020204" pitchFamily="34" charset="0"/>
                  <a:cs typeface="Arial" panose="020B0604020202020204" pitchFamily="34" charset="0"/>
                </a:rPr>
                <a:t>To change the style of your text or bullets, go to the upper bar and click the indent mode until you find the </a:t>
              </a:r>
            </a:p>
            <a:p>
              <a:pPr algn="ctr">
                <a:lnSpc>
                  <a:spcPct val="120000"/>
                </a:lnSpc>
              </a:pPr>
              <a:r>
                <a:rPr lang="en-US" sz="1000" b="0" i="0" dirty="0">
                  <a:solidFill>
                    <a:schemeClr val="tx1"/>
                  </a:solidFill>
                  <a:latin typeface="Arial" panose="020B0604020202020204" pitchFamily="34" charset="0"/>
                  <a:cs typeface="Arial" panose="020B0604020202020204" pitchFamily="34" charset="0"/>
                </a:rPr>
                <a:t>desired style.</a:t>
              </a:r>
            </a:p>
          </p:txBody>
        </p:sp>
        <p:cxnSp>
          <p:nvCxnSpPr>
            <p:cNvPr id="41" name="Straight Arrow Connector 40">
              <a:extLst>
                <a:ext uri="{FF2B5EF4-FFF2-40B4-BE49-F238E27FC236}">
                  <a16:creationId xmlns:a16="http://schemas.microsoft.com/office/drawing/2014/main" id="{3D0B5662-745C-974F-BA43-EC969773BEBD}"/>
                </a:ext>
              </a:extLst>
            </p:cNvPr>
            <p:cNvCxnSpPr/>
            <p:nvPr userDrawn="1"/>
          </p:nvCxnSpPr>
          <p:spPr>
            <a:xfrm>
              <a:off x="-3660194" y="3272567"/>
              <a:ext cx="2743200" cy="0"/>
            </a:xfrm>
            <a:prstGeom prst="straightConnector1">
              <a:avLst/>
            </a:prstGeom>
            <a:ln w="12700">
              <a:solidFill>
                <a:schemeClr val="bg1">
                  <a:lumMod val="50000"/>
                </a:schemeClr>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42" name="Picture 41" descr="A screenshot of a cell phone&#10;&#10;Description automatically generated">
              <a:extLst>
                <a:ext uri="{FF2B5EF4-FFF2-40B4-BE49-F238E27FC236}">
                  <a16:creationId xmlns:a16="http://schemas.microsoft.com/office/drawing/2014/main" id="{CDF9C609-FC6D-2C4B-A69A-FB98C84514B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75994" y="3952875"/>
              <a:ext cx="1574800" cy="1473200"/>
            </a:xfrm>
            <a:prstGeom prst="rect">
              <a:avLst/>
            </a:prstGeom>
          </p:spPr>
        </p:pic>
        <p:sp>
          <p:nvSpPr>
            <p:cNvPr id="43" name="Oval 42">
              <a:extLst>
                <a:ext uri="{FF2B5EF4-FFF2-40B4-BE49-F238E27FC236}">
                  <a16:creationId xmlns:a16="http://schemas.microsoft.com/office/drawing/2014/main" id="{CDDB6160-8C24-324F-BAAA-547301F8B346}"/>
                </a:ext>
              </a:extLst>
            </p:cNvPr>
            <p:cNvSpPr/>
            <p:nvPr userDrawn="1"/>
          </p:nvSpPr>
          <p:spPr>
            <a:xfrm>
              <a:off x="-2999432" y="4185627"/>
              <a:ext cx="685800" cy="685800"/>
            </a:xfrm>
            <a:prstGeom prst="ellipse">
              <a:avLst/>
            </a:prstGeom>
            <a:noFill/>
            <a:ln>
              <a:solidFill>
                <a:srgbClr val="FF2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pic>
        <p:nvPicPr>
          <p:cNvPr id="17" name="Picture 16">
            <a:extLst>
              <a:ext uri="{FF2B5EF4-FFF2-40B4-BE49-F238E27FC236}">
                <a16:creationId xmlns:a16="http://schemas.microsoft.com/office/drawing/2014/main" id="{F7221F8E-4764-D840-9ED7-93F19442CEF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73050" y="6428562"/>
            <a:ext cx="1322024" cy="163930"/>
          </a:xfrm>
          <a:prstGeom prst="rect">
            <a:avLst/>
          </a:prstGeom>
        </p:spPr>
      </p:pic>
    </p:spTree>
    <p:extLst>
      <p:ext uri="{BB962C8B-B14F-4D97-AF65-F5344CB8AC3E}">
        <p14:creationId xmlns:p14="http://schemas.microsoft.com/office/powerpoint/2010/main" val="2806224771"/>
      </p:ext>
    </p:extLst>
  </p:cSld>
  <p:clrMapOvr>
    <a:masterClrMapping/>
  </p:clrMapOvr>
  <p:extLst>
    <p:ext uri="{DCECCB84-F9BA-43D5-87BE-67443E8EF086}">
      <p15:sldGuideLst xmlns:p15="http://schemas.microsoft.com/office/powerpoint/2012/main">
        <p15:guide id="4" pos="172">
          <p15:clr>
            <a:srgbClr val="FBAE40"/>
          </p15:clr>
        </p15:guide>
        <p15:guide id="5" orient="horz" pos="4042">
          <p15:clr>
            <a:srgbClr val="FBAE40"/>
          </p15:clr>
        </p15:guide>
        <p15:guide id="6" orient="horz" pos="4153">
          <p15:clr>
            <a:srgbClr val="FBAE40"/>
          </p15:clr>
        </p15:guide>
        <p15:guide id="7" pos="7508">
          <p15:clr>
            <a:srgbClr val="FBAE40"/>
          </p15:clr>
        </p15:guide>
        <p15:guide id="9" orient="horz" pos="1083">
          <p15:clr>
            <a:srgbClr val="FBAE40"/>
          </p15:clr>
        </p15:guide>
        <p15:guide id="11" orient="horz" pos="168">
          <p15:clr>
            <a:srgbClr val="FBAE40"/>
          </p15:clr>
        </p15:guide>
        <p15:guide id="12" pos="483">
          <p15:clr>
            <a:srgbClr val="FBAE40"/>
          </p15:clr>
        </p15:guide>
        <p15:guide id="13" pos="71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type="obj">
  <p:cSld name="Blank">
    <p:bg>
      <p:bgPr>
        <a:solidFill>
          <a:srgbClr val="000000"/>
        </a:solidFill>
        <a:effectLst/>
      </p:bgPr>
    </p:bg>
    <p:spTree>
      <p:nvGrpSpPr>
        <p:cNvPr id="1" name="Shape 13"/>
        <p:cNvGrpSpPr/>
        <p:nvPr/>
      </p:nvGrpSpPr>
      <p:grpSpPr>
        <a:xfrm>
          <a:off x="0" y="0"/>
          <a:ext cx="0" cy="0"/>
          <a:chOff x="0" y="0"/>
          <a:chExt cx="0" cy="0"/>
        </a:xfrm>
      </p:grpSpPr>
      <p:pic>
        <p:nvPicPr>
          <p:cNvPr id="14" name="Google Shape;14;p2"/>
          <p:cNvPicPr preferRelativeResize="0"/>
          <p:nvPr/>
        </p:nvPicPr>
        <p:blipFill>
          <a:blip r:embed="rId2" cstate="hqprint">
            <a:alphaModFix/>
            <a:extLst>
              <a:ext uri="{28A0092B-C50C-407E-A947-70E740481C1C}">
                <a14:useLocalDpi xmlns:a14="http://schemas.microsoft.com/office/drawing/2010/main" val="0"/>
              </a:ext>
            </a:extLst>
          </a:blip>
          <a:stretch>
            <a:fillRect/>
          </a:stretch>
        </p:blipFill>
        <p:spPr>
          <a:xfrm>
            <a:off x="10033934" y="605067"/>
            <a:ext cx="1533865" cy="377567"/>
          </a:xfrm>
          <a:prstGeom prst="rect">
            <a:avLst/>
          </a:prstGeom>
          <a:noFill/>
          <a:ln>
            <a:noFill/>
          </a:ln>
        </p:spPr>
      </p:pic>
    </p:spTree>
    <p:extLst>
      <p:ext uri="{BB962C8B-B14F-4D97-AF65-F5344CB8AC3E}">
        <p14:creationId xmlns:p14="http://schemas.microsoft.com/office/powerpoint/2010/main" val="3775130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61705" y="340688"/>
            <a:ext cx="4362027" cy="1090507"/>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933" b="1" i="0">
                <a:solidFill>
                  <a:srgbClr val="FFDD2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ftr" idx="11"/>
          </p:nvPr>
        </p:nvSpPr>
        <p:spPr>
          <a:xfrm>
            <a:off x="4145280" y="6377941"/>
            <a:ext cx="3901440" cy="3429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
          <p:cNvSpPr txBox="1">
            <a:spLocks noGrp="1"/>
          </p:cNvSpPr>
          <p:nvPr>
            <p:ph type="dt" idx="10"/>
          </p:nvPr>
        </p:nvSpPr>
        <p:spPr>
          <a:xfrm>
            <a:off x="609600" y="6377941"/>
            <a:ext cx="2804160" cy="342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sldNum" idx="12"/>
          </p:nvPr>
        </p:nvSpPr>
        <p:spPr>
          <a:xfrm>
            <a:off x="8778240" y="6377941"/>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421190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sp>
        <p:nvSpPr>
          <p:cNvPr id="27" name="Google Shape;27;p5"/>
          <p:cNvSpPr txBox="1">
            <a:spLocks noGrp="1"/>
          </p:cNvSpPr>
          <p:nvPr>
            <p:ph type="ctrTitle"/>
          </p:nvPr>
        </p:nvSpPr>
        <p:spPr>
          <a:xfrm>
            <a:off x="3983984" y="2022512"/>
            <a:ext cx="4224029" cy="189653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667" b="1" i="0">
                <a:solidFill>
                  <a:srgbClr val="FFDD2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
          <p:cNvSpPr txBox="1">
            <a:spLocks noGrp="1"/>
          </p:cNvSpPr>
          <p:nvPr>
            <p:ph type="subTitle" idx="1"/>
          </p:nvPr>
        </p:nvSpPr>
        <p:spPr>
          <a:xfrm>
            <a:off x="1828800" y="3840481"/>
            <a:ext cx="8534400" cy="1714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
          <p:cNvSpPr txBox="1">
            <a:spLocks noGrp="1"/>
          </p:cNvSpPr>
          <p:nvPr>
            <p:ph type="ftr" idx="11"/>
          </p:nvPr>
        </p:nvSpPr>
        <p:spPr>
          <a:xfrm>
            <a:off x="4145280" y="6377941"/>
            <a:ext cx="3901440" cy="3429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
          <p:cNvSpPr txBox="1">
            <a:spLocks noGrp="1"/>
          </p:cNvSpPr>
          <p:nvPr>
            <p:ph type="dt" idx="10"/>
          </p:nvPr>
        </p:nvSpPr>
        <p:spPr>
          <a:xfrm>
            <a:off x="609600" y="6377941"/>
            <a:ext cx="2804160" cy="342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8778240" y="6377941"/>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1995488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561705" y="340688"/>
            <a:ext cx="4362027" cy="1090507"/>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933" b="1" i="0">
                <a:solidFill>
                  <a:srgbClr val="FFDD2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981110" y="1642535"/>
            <a:ext cx="4825153" cy="4450080"/>
          </a:xfrm>
          <a:prstGeom prst="rect">
            <a:avLst/>
          </a:prstGeom>
          <a:noFill/>
          <a:ln>
            <a:noFill/>
          </a:ln>
        </p:spPr>
        <p:txBody>
          <a:bodyPr spcFirstLastPara="1" wrap="square" lIns="0" tIns="0" rIns="0" bIns="0" anchor="t" anchorCtr="0">
            <a:noAutofit/>
          </a:bodyPr>
          <a:lstStyle>
            <a:lvl1pPr marL="609585" lvl="0" indent="-304792" algn="l">
              <a:spcBef>
                <a:spcPts val="0"/>
              </a:spcBef>
              <a:spcAft>
                <a:spcPts val="0"/>
              </a:spcAft>
              <a:buSzPts val="1400"/>
              <a:buNone/>
              <a:defRPr sz="2933" b="1" i="0">
                <a:solidFill>
                  <a:srgbClr val="FFDD2B"/>
                </a:solidFill>
                <a:latin typeface="Arial"/>
                <a:ea typeface="Arial"/>
                <a:cs typeface="Arial"/>
                <a:sym typeface="Arial"/>
              </a:defRPr>
            </a:lvl1pPr>
            <a:lvl2pPr marL="1219170" lvl="1" indent="-304792" algn="l">
              <a:spcBef>
                <a:spcPts val="0"/>
              </a:spcBef>
              <a:spcAft>
                <a:spcPts val="0"/>
              </a:spcAft>
              <a:buSzPts val="1400"/>
              <a:buNone/>
              <a:defRPr/>
            </a:lvl2pPr>
            <a:lvl3pPr marL="1828754" lvl="2" indent="-304792" algn="l">
              <a:spcBef>
                <a:spcPts val="0"/>
              </a:spcBef>
              <a:spcAft>
                <a:spcPts val="0"/>
              </a:spcAft>
              <a:buSzPts val="1400"/>
              <a:buNone/>
              <a:defRPr/>
            </a:lvl3pPr>
            <a:lvl4pPr marL="2438339" lvl="3" indent="-304792" algn="l">
              <a:spcBef>
                <a:spcPts val="0"/>
              </a:spcBef>
              <a:spcAft>
                <a:spcPts val="0"/>
              </a:spcAft>
              <a:buSzPts val="1400"/>
              <a:buNone/>
              <a:defRPr/>
            </a:lvl4pPr>
            <a:lvl5pPr marL="3047924" lvl="4" indent="-304792" algn="l">
              <a:spcBef>
                <a:spcPts val="0"/>
              </a:spcBef>
              <a:spcAft>
                <a:spcPts val="0"/>
              </a:spcAft>
              <a:buSzPts val="1400"/>
              <a:buNone/>
              <a:defRPr/>
            </a:lvl5pPr>
            <a:lvl6pPr marL="3657509" lvl="5" indent="-304792" algn="l">
              <a:spcBef>
                <a:spcPts val="0"/>
              </a:spcBef>
              <a:spcAft>
                <a:spcPts val="0"/>
              </a:spcAft>
              <a:buSzPts val="1400"/>
              <a:buNone/>
              <a:defRPr/>
            </a:lvl6pPr>
            <a:lvl7pPr marL="4267093" lvl="6" indent="-304792" algn="l">
              <a:spcBef>
                <a:spcPts val="0"/>
              </a:spcBef>
              <a:spcAft>
                <a:spcPts val="0"/>
              </a:spcAft>
              <a:buSzPts val="1400"/>
              <a:buNone/>
              <a:defRPr/>
            </a:lvl7pPr>
            <a:lvl8pPr marL="4876678" lvl="7" indent="-304792" algn="l">
              <a:spcBef>
                <a:spcPts val="0"/>
              </a:spcBef>
              <a:spcAft>
                <a:spcPts val="0"/>
              </a:spcAft>
              <a:buSzPts val="1400"/>
              <a:buNone/>
              <a:defRPr/>
            </a:lvl8pPr>
            <a:lvl9pPr marL="5486263" lvl="8" indent="-304792" algn="l">
              <a:spcBef>
                <a:spcPts val="0"/>
              </a:spcBef>
              <a:spcAft>
                <a:spcPts val="0"/>
              </a:spcAft>
              <a:buSzPts val="1400"/>
              <a:buNone/>
              <a:defRPr/>
            </a:lvl9pPr>
          </a:lstStyle>
          <a:p>
            <a:endParaRPr/>
          </a:p>
        </p:txBody>
      </p:sp>
      <p:sp>
        <p:nvSpPr>
          <p:cNvPr id="35" name="Google Shape;35;p6"/>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noAutofit/>
          </a:bodyPr>
          <a:lstStyle>
            <a:lvl1pPr marL="609585" lvl="0" indent="-304792" algn="l">
              <a:spcBef>
                <a:spcPts val="0"/>
              </a:spcBef>
              <a:spcAft>
                <a:spcPts val="0"/>
              </a:spcAft>
              <a:buSzPts val="1400"/>
              <a:buNone/>
              <a:defRPr/>
            </a:lvl1pPr>
            <a:lvl2pPr marL="1219170" lvl="1" indent="-304792" algn="l">
              <a:spcBef>
                <a:spcPts val="0"/>
              </a:spcBef>
              <a:spcAft>
                <a:spcPts val="0"/>
              </a:spcAft>
              <a:buSzPts val="1400"/>
              <a:buNone/>
              <a:defRPr/>
            </a:lvl2pPr>
            <a:lvl3pPr marL="1828754" lvl="2" indent="-304792" algn="l">
              <a:spcBef>
                <a:spcPts val="0"/>
              </a:spcBef>
              <a:spcAft>
                <a:spcPts val="0"/>
              </a:spcAft>
              <a:buSzPts val="1400"/>
              <a:buNone/>
              <a:defRPr/>
            </a:lvl3pPr>
            <a:lvl4pPr marL="2438339" lvl="3" indent="-304792" algn="l">
              <a:spcBef>
                <a:spcPts val="0"/>
              </a:spcBef>
              <a:spcAft>
                <a:spcPts val="0"/>
              </a:spcAft>
              <a:buSzPts val="1400"/>
              <a:buNone/>
              <a:defRPr/>
            </a:lvl4pPr>
            <a:lvl5pPr marL="3047924" lvl="4" indent="-304792" algn="l">
              <a:spcBef>
                <a:spcPts val="0"/>
              </a:spcBef>
              <a:spcAft>
                <a:spcPts val="0"/>
              </a:spcAft>
              <a:buSzPts val="1400"/>
              <a:buNone/>
              <a:defRPr/>
            </a:lvl5pPr>
            <a:lvl6pPr marL="3657509" lvl="5" indent="-304792" algn="l">
              <a:spcBef>
                <a:spcPts val="0"/>
              </a:spcBef>
              <a:spcAft>
                <a:spcPts val="0"/>
              </a:spcAft>
              <a:buSzPts val="1400"/>
              <a:buNone/>
              <a:defRPr/>
            </a:lvl6pPr>
            <a:lvl7pPr marL="4267093" lvl="6" indent="-304792" algn="l">
              <a:spcBef>
                <a:spcPts val="0"/>
              </a:spcBef>
              <a:spcAft>
                <a:spcPts val="0"/>
              </a:spcAft>
              <a:buSzPts val="1400"/>
              <a:buNone/>
              <a:defRPr/>
            </a:lvl7pPr>
            <a:lvl8pPr marL="4876678" lvl="7" indent="-304792" algn="l">
              <a:spcBef>
                <a:spcPts val="0"/>
              </a:spcBef>
              <a:spcAft>
                <a:spcPts val="0"/>
              </a:spcAft>
              <a:buSzPts val="1400"/>
              <a:buNone/>
              <a:defRPr/>
            </a:lvl8pPr>
            <a:lvl9pPr marL="5486263" lvl="8" indent="-304792" algn="l">
              <a:spcBef>
                <a:spcPts val="0"/>
              </a:spcBef>
              <a:spcAft>
                <a:spcPts val="0"/>
              </a:spcAft>
              <a:buSzPts val="1400"/>
              <a:buNone/>
              <a:defRPr/>
            </a:lvl9pPr>
          </a:lstStyle>
          <a:p>
            <a:endParaRPr/>
          </a:p>
        </p:txBody>
      </p:sp>
      <p:sp>
        <p:nvSpPr>
          <p:cNvPr id="36" name="Google Shape;36;p6"/>
          <p:cNvSpPr txBox="1">
            <a:spLocks noGrp="1"/>
          </p:cNvSpPr>
          <p:nvPr>
            <p:ph type="ftr" idx="11"/>
          </p:nvPr>
        </p:nvSpPr>
        <p:spPr>
          <a:xfrm>
            <a:off x="4145280" y="6377941"/>
            <a:ext cx="3901440" cy="3429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
          <p:cNvSpPr txBox="1">
            <a:spLocks noGrp="1"/>
          </p:cNvSpPr>
          <p:nvPr>
            <p:ph type="dt" idx="10"/>
          </p:nvPr>
        </p:nvSpPr>
        <p:spPr>
          <a:xfrm>
            <a:off x="609600" y="6377941"/>
            <a:ext cx="2804160" cy="342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8778240" y="6377941"/>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2988167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415600" y="1333433"/>
            <a:ext cx="8185200" cy="4555200"/>
          </a:xfrm>
          <a:prstGeom prst="rect">
            <a:avLst/>
          </a:prstGeom>
        </p:spPr>
        <p:txBody>
          <a:bodyPr spcFirstLastPara="1" wrap="square" lIns="0" tIns="0" rIns="0" bIns="0" anchor="t" anchorCtr="0">
            <a:noAutofit/>
          </a:bodyPr>
          <a:lstStyle>
            <a:lvl1pPr marL="609585" lvl="0" indent="-304792" rtl="0">
              <a:spcBef>
                <a:spcPts val="0"/>
              </a:spcBef>
              <a:spcAft>
                <a:spcPts val="0"/>
              </a:spcAft>
              <a:buSzPts val="1400"/>
              <a:buNone/>
              <a:defRPr/>
            </a:lvl1pPr>
            <a:lvl2pPr marL="1219170" lvl="1" indent="-304792" rtl="0">
              <a:spcBef>
                <a:spcPts val="0"/>
              </a:spcBef>
              <a:spcAft>
                <a:spcPts val="0"/>
              </a:spcAft>
              <a:buSzPts val="1400"/>
              <a:buFont typeface="Open Sans"/>
              <a:buNone/>
              <a:defRPr>
                <a:latin typeface="Open Sans"/>
                <a:ea typeface="Open Sans"/>
                <a:cs typeface="Open Sans"/>
                <a:sym typeface="Open Sans"/>
              </a:defRPr>
            </a:lvl2pPr>
            <a:lvl3pPr marL="1828754" lvl="2" indent="-304792" rtl="0">
              <a:spcBef>
                <a:spcPts val="0"/>
              </a:spcBef>
              <a:spcAft>
                <a:spcPts val="0"/>
              </a:spcAft>
              <a:buSzPts val="1400"/>
              <a:buFont typeface="Open Sans"/>
              <a:buNone/>
              <a:defRPr>
                <a:latin typeface="Open Sans"/>
                <a:ea typeface="Open Sans"/>
                <a:cs typeface="Open Sans"/>
                <a:sym typeface="Open Sans"/>
              </a:defRPr>
            </a:lvl3pPr>
            <a:lvl4pPr marL="2438339" lvl="3" indent="-304792" rtl="0">
              <a:spcBef>
                <a:spcPts val="0"/>
              </a:spcBef>
              <a:spcAft>
                <a:spcPts val="0"/>
              </a:spcAft>
              <a:buSzPts val="1400"/>
              <a:buFont typeface="Open Sans"/>
              <a:buNone/>
              <a:defRPr>
                <a:latin typeface="Open Sans"/>
                <a:ea typeface="Open Sans"/>
                <a:cs typeface="Open Sans"/>
                <a:sym typeface="Open Sans"/>
              </a:defRPr>
            </a:lvl4pPr>
            <a:lvl5pPr marL="3047924" lvl="4" indent="-304792" rtl="0">
              <a:spcBef>
                <a:spcPts val="0"/>
              </a:spcBef>
              <a:spcAft>
                <a:spcPts val="0"/>
              </a:spcAft>
              <a:buSzPts val="1400"/>
              <a:buFont typeface="Open Sans"/>
              <a:buNone/>
              <a:defRPr>
                <a:latin typeface="Open Sans"/>
                <a:ea typeface="Open Sans"/>
                <a:cs typeface="Open Sans"/>
                <a:sym typeface="Open Sans"/>
              </a:defRPr>
            </a:lvl5pPr>
            <a:lvl6pPr marL="3657509" lvl="5" indent="-304792" rtl="0">
              <a:spcBef>
                <a:spcPts val="0"/>
              </a:spcBef>
              <a:spcAft>
                <a:spcPts val="0"/>
              </a:spcAft>
              <a:buSzPts val="1400"/>
              <a:buFont typeface="Open Sans"/>
              <a:buNone/>
              <a:defRPr>
                <a:latin typeface="Open Sans"/>
                <a:ea typeface="Open Sans"/>
                <a:cs typeface="Open Sans"/>
                <a:sym typeface="Open Sans"/>
              </a:defRPr>
            </a:lvl6pPr>
            <a:lvl7pPr marL="4267093" lvl="6" indent="-304792" rtl="0">
              <a:spcBef>
                <a:spcPts val="0"/>
              </a:spcBef>
              <a:spcAft>
                <a:spcPts val="0"/>
              </a:spcAft>
              <a:buSzPts val="1400"/>
              <a:buFont typeface="Open Sans"/>
              <a:buNone/>
              <a:defRPr>
                <a:latin typeface="Open Sans"/>
                <a:ea typeface="Open Sans"/>
                <a:cs typeface="Open Sans"/>
                <a:sym typeface="Open Sans"/>
              </a:defRPr>
            </a:lvl7pPr>
            <a:lvl8pPr marL="4876678" lvl="7" indent="-304792" rtl="0">
              <a:spcBef>
                <a:spcPts val="0"/>
              </a:spcBef>
              <a:spcAft>
                <a:spcPts val="0"/>
              </a:spcAft>
              <a:buSzPts val="1400"/>
              <a:buFont typeface="Open Sans"/>
              <a:buNone/>
              <a:defRPr>
                <a:latin typeface="Open Sans"/>
                <a:ea typeface="Open Sans"/>
                <a:cs typeface="Open Sans"/>
                <a:sym typeface="Open Sans"/>
              </a:defRPr>
            </a:lvl8pPr>
            <a:lvl9pPr marL="5486263" lvl="8" indent="-304792" rtl="0">
              <a:spcBef>
                <a:spcPts val="0"/>
              </a:spcBef>
              <a:spcAft>
                <a:spcPts val="0"/>
              </a:spcAft>
              <a:buSzPts val="1400"/>
              <a:buFont typeface="Open Sans"/>
              <a:buNone/>
              <a:defRPr>
                <a:latin typeface="Open Sans"/>
                <a:ea typeface="Open Sans"/>
                <a:cs typeface="Open Sans"/>
                <a:sym typeface="Open Sans"/>
              </a:defRPr>
            </a:lvl9pPr>
          </a:lstStyle>
          <a:p>
            <a:endParaRPr/>
          </a:p>
        </p:txBody>
      </p:sp>
      <p:sp>
        <p:nvSpPr>
          <p:cNvPr id="41" name="Google Shape;41;p7"/>
          <p:cNvSpPr txBox="1">
            <a:spLocks noGrp="1"/>
          </p:cNvSpPr>
          <p:nvPr>
            <p:ph type="sldNum" idx="12"/>
          </p:nvPr>
        </p:nvSpPr>
        <p:spPr>
          <a:xfrm>
            <a:off x="11296611" y="6217623"/>
            <a:ext cx="731600" cy="5248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‹N°›</a:t>
            </a:fld>
            <a:endParaRPr lang="en-US"/>
          </a:p>
        </p:txBody>
      </p:sp>
      <p:sp>
        <p:nvSpPr>
          <p:cNvPr id="42" name="Google Shape;42;p7"/>
          <p:cNvSpPr txBox="1">
            <a:spLocks noGrp="1"/>
          </p:cNvSpPr>
          <p:nvPr>
            <p:ph type="title"/>
          </p:nvPr>
        </p:nvSpPr>
        <p:spPr>
          <a:xfrm>
            <a:off x="314000" y="288567"/>
            <a:ext cx="11360800" cy="7636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3500"/>
              <a:buFont typeface="Fjalla One"/>
              <a:buNone/>
              <a:defRPr sz="4667" b="1">
                <a:solidFill>
                  <a:schemeClr val="dk1"/>
                </a:solidFill>
                <a:latin typeface="Fjalla One"/>
                <a:ea typeface="Fjalla One"/>
                <a:cs typeface="Fjalla One"/>
                <a:sym typeface="Fjalla One"/>
              </a:defRPr>
            </a:lvl1pPr>
            <a:lvl2pPr lvl="1" rtl="0">
              <a:spcBef>
                <a:spcPts val="0"/>
              </a:spcBef>
              <a:spcAft>
                <a:spcPts val="0"/>
              </a:spcAft>
              <a:buClr>
                <a:schemeClr val="dk1"/>
              </a:buClr>
              <a:buSzPts val="2800"/>
              <a:buNone/>
              <a:defRPr sz="3733">
                <a:solidFill>
                  <a:schemeClr val="dk1"/>
                </a:solidFill>
              </a:defRPr>
            </a:lvl2pPr>
            <a:lvl3pPr lvl="2" rtl="0">
              <a:spcBef>
                <a:spcPts val="0"/>
              </a:spcBef>
              <a:spcAft>
                <a:spcPts val="0"/>
              </a:spcAft>
              <a:buClr>
                <a:schemeClr val="dk1"/>
              </a:buClr>
              <a:buSzPts val="2800"/>
              <a:buNone/>
              <a:defRPr sz="3733">
                <a:solidFill>
                  <a:schemeClr val="dk1"/>
                </a:solidFill>
              </a:defRPr>
            </a:lvl3pPr>
            <a:lvl4pPr lvl="3" rtl="0">
              <a:spcBef>
                <a:spcPts val="0"/>
              </a:spcBef>
              <a:spcAft>
                <a:spcPts val="0"/>
              </a:spcAft>
              <a:buClr>
                <a:schemeClr val="dk1"/>
              </a:buClr>
              <a:buSzPts val="2800"/>
              <a:buNone/>
              <a:defRPr sz="3733">
                <a:solidFill>
                  <a:schemeClr val="dk1"/>
                </a:solidFill>
              </a:defRPr>
            </a:lvl4pPr>
            <a:lvl5pPr lvl="4" rtl="0">
              <a:spcBef>
                <a:spcPts val="0"/>
              </a:spcBef>
              <a:spcAft>
                <a:spcPts val="0"/>
              </a:spcAft>
              <a:buClr>
                <a:schemeClr val="dk1"/>
              </a:buClr>
              <a:buSzPts val="2800"/>
              <a:buNone/>
              <a:defRPr sz="3733">
                <a:solidFill>
                  <a:schemeClr val="dk1"/>
                </a:solidFill>
              </a:defRPr>
            </a:lvl5pPr>
            <a:lvl6pPr lvl="5" rtl="0">
              <a:spcBef>
                <a:spcPts val="0"/>
              </a:spcBef>
              <a:spcAft>
                <a:spcPts val="0"/>
              </a:spcAft>
              <a:buClr>
                <a:schemeClr val="dk1"/>
              </a:buClr>
              <a:buSzPts val="2800"/>
              <a:buNone/>
              <a:defRPr sz="3733">
                <a:solidFill>
                  <a:schemeClr val="dk1"/>
                </a:solidFill>
              </a:defRPr>
            </a:lvl6pPr>
            <a:lvl7pPr lvl="6" rtl="0">
              <a:spcBef>
                <a:spcPts val="0"/>
              </a:spcBef>
              <a:spcAft>
                <a:spcPts val="0"/>
              </a:spcAft>
              <a:buClr>
                <a:schemeClr val="dk1"/>
              </a:buClr>
              <a:buSzPts val="2800"/>
              <a:buNone/>
              <a:defRPr sz="3733">
                <a:solidFill>
                  <a:schemeClr val="dk1"/>
                </a:solidFill>
              </a:defRPr>
            </a:lvl7pPr>
            <a:lvl8pPr lvl="7" rtl="0">
              <a:spcBef>
                <a:spcPts val="0"/>
              </a:spcBef>
              <a:spcAft>
                <a:spcPts val="0"/>
              </a:spcAft>
              <a:buClr>
                <a:schemeClr val="dk1"/>
              </a:buClr>
              <a:buSzPts val="2800"/>
              <a:buNone/>
              <a:defRPr sz="3733">
                <a:solidFill>
                  <a:schemeClr val="dk1"/>
                </a:solidFill>
              </a:defRPr>
            </a:lvl8pPr>
            <a:lvl9pPr lvl="8"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22116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1 1 1">
  <p:cSld name="Title Only 1 1 1 1">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501600" y="430367"/>
            <a:ext cx="9242000" cy="806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6000"/>
              <a:buFont typeface="Poppins SemiBold"/>
              <a:buNone/>
              <a:defRPr sz="8000" i="0">
                <a:solidFill>
                  <a:srgbClr val="FFFFFF"/>
                </a:solidFill>
                <a:latin typeface="Poppins SemiBold"/>
                <a:ea typeface="Poppins SemiBold"/>
                <a:cs typeface="Poppins SemiBold"/>
                <a:sym typeface="Poppins SemiBold"/>
              </a:defRPr>
            </a:lvl1pPr>
            <a:lvl2pPr lvl="1"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2pPr>
            <a:lvl3pPr lvl="2"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3pPr>
            <a:lvl4pPr lvl="3"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4pPr>
            <a:lvl5pPr lvl="4"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5pPr>
            <a:lvl6pPr lvl="5"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6pPr>
            <a:lvl7pPr lvl="6"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7pPr>
            <a:lvl8pPr lvl="7"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8pPr>
            <a:lvl9pPr lvl="8"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9pPr>
          </a:lstStyle>
          <a:p>
            <a:endParaRPr/>
          </a:p>
        </p:txBody>
      </p:sp>
      <p:sp>
        <p:nvSpPr>
          <p:cNvPr id="52" name="Google Shape;52;p11"/>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‹N°›</a:t>
            </a:fld>
            <a:endParaRPr lang="en-US">
              <a:solidFill>
                <a:srgbClr val="FFFFFF"/>
              </a:solidFill>
            </a:endParaRPr>
          </a:p>
        </p:txBody>
      </p:sp>
      <p:sp>
        <p:nvSpPr>
          <p:cNvPr id="53" name="Google Shape;53;p11"/>
          <p:cNvSpPr/>
          <p:nvPr/>
        </p:nvSpPr>
        <p:spPr>
          <a:xfrm>
            <a:off x="10573467" y="6300900"/>
            <a:ext cx="1352400" cy="333200"/>
          </a:xfrm>
          <a:prstGeom prst="rect">
            <a:avLst/>
          </a:prstGeom>
          <a:blipFill rotWithShape="1">
            <a:blip r:embed="rId2" cstate="screen">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p>
        </p:txBody>
      </p:sp>
    </p:spTree>
    <p:extLst>
      <p:ext uri="{BB962C8B-B14F-4D97-AF65-F5344CB8AC3E}">
        <p14:creationId xmlns:p14="http://schemas.microsoft.com/office/powerpoint/2010/main" val="244247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1">
  <p:cSld name="Title Only 1 1">
    <p:bg>
      <p:bgPr>
        <a:solidFill>
          <a:srgbClr val="5E00FF"/>
        </a:solidFill>
        <a:effectLst/>
      </p:bgPr>
    </p:bg>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501600" y="430367"/>
            <a:ext cx="9242000" cy="806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6000"/>
              <a:buFont typeface="Poppins SemiBold"/>
              <a:buNone/>
              <a:defRPr sz="8000" i="0">
                <a:solidFill>
                  <a:srgbClr val="FFFFFF"/>
                </a:solidFill>
                <a:latin typeface="Poppins SemiBold"/>
                <a:ea typeface="Poppins SemiBold"/>
                <a:cs typeface="Poppins SemiBold"/>
                <a:sym typeface="Poppins SemiBold"/>
              </a:defRPr>
            </a:lvl1pPr>
            <a:lvl2pPr lvl="1"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2pPr>
            <a:lvl3pPr lvl="2"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3pPr>
            <a:lvl4pPr lvl="3"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4pPr>
            <a:lvl5pPr lvl="4"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5pPr>
            <a:lvl6pPr lvl="5"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6pPr>
            <a:lvl7pPr lvl="6"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7pPr>
            <a:lvl8pPr lvl="7"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8pPr>
            <a:lvl9pPr lvl="8"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9pPr>
          </a:lstStyle>
          <a:p>
            <a:endParaRPr/>
          </a:p>
        </p:txBody>
      </p:sp>
      <p:sp>
        <p:nvSpPr>
          <p:cNvPr id="56" name="Google Shape;56;p12"/>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‹N°›</a:t>
            </a:fld>
            <a:endParaRPr lang="en-US">
              <a:solidFill>
                <a:srgbClr val="FFFFFF"/>
              </a:solidFill>
            </a:endParaRPr>
          </a:p>
        </p:txBody>
      </p:sp>
      <p:pic>
        <p:nvPicPr>
          <p:cNvPr id="57" name="Google Shape;57;p12"/>
          <p:cNvPicPr preferRelativeResize="0"/>
          <p:nvPr/>
        </p:nvPicPr>
        <p:blipFill>
          <a:blip r:embed="rId2" cstate="screen">
            <a:alphaModFix/>
            <a:extLst>
              <a:ext uri="{28A0092B-C50C-407E-A947-70E740481C1C}">
                <a14:useLocalDpi xmlns:a14="http://schemas.microsoft.com/office/drawing/2010/main" val="0"/>
              </a:ext>
            </a:extLst>
          </a:blip>
          <a:stretch>
            <a:fillRect/>
          </a:stretch>
        </p:blipFill>
        <p:spPr>
          <a:xfrm>
            <a:off x="10575859" y="6303584"/>
            <a:ext cx="1236303" cy="333267"/>
          </a:xfrm>
          <a:prstGeom prst="rect">
            <a:avLst/>
          </a:prstGeom>
          <a:noFill/>
          <a:ln>
            <a:noFill/>
          </a:ln>
        </p:spPr>
      </p:pic>
    </p:spTree>
    <p:extLst>
      <p:ext uri="{BB962C8B-B14F-4D97-AF65-F5344CB8AC3E}">
        <p14:creationId xmlns:p14="http://schemas.microsoft.com/office/powerpoint/2010/main" val="551373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1 1">
  <p:cSld name="Title Only 1 1 1">
    <p:bg>
      <p:bgPr>
        <a:solidFill>
          <a:srgbClr val="FF2BD1"/>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501600" y="430367"/>
            <a:ext cx="9242000" cy="806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6000"/>
              <a:buFont typeface="Poppins SemiBold"/>
              <a:buNone/>
              <a:defRPr sz="8000" i="0">
                <a:solidFill>
                  <a:srgbClr val="FFFFFF"/>
                </a:solidFill>
                <a:latin typeface="Poppins SemiBold"/>
                <a:ea typeface="Poppins SemiBold"/>
                <a:cs typeface="Poppins SemiBold"/>
                <a:sym typeface="Poppins SemiBold"/>
              </a:defRPr>
            </a:lvl1pPr>
            <a:lvl2pPr lvl="1"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2pPr>
            <a:lvl3pPr lvl="2"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3pPr>
            <a:lvl4pPr lvl="3"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4pPr>
            <a:lvl5pPr lvl="4"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5pPr>
            <a:lvl6pPr lvl="5"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6pPr>
            <a:lvl7pPr lvl="6"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7pPr>
            <a:lvl8pPr lvl="7"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8pPr>
            <a:lvl9pPr lvl="8"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9pPr>
          </a:lstStyle>
          <a:p>
            <a:endParaRPr/>
          </a:p>
        </p:txBody>
      </p:sp>
      <p:sp>
        <p:nvSpPr>
          <p:cNvPr id="60" name="Google Shape;60;p13"/>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‹N°›</a:t>
            </a:fld>
            <a:endParaRPr lang="en-US">
              <a:solidFill>
                <a:srgbClr val="FFFFFF"/>
              </a:solidFill>
            </a:endParaRPr>
          </a:p>
        </p:txBody>
      </p:sp>
      <p:pic>
        <p:nvPicPr>
          <p:cNvPr id="61" name="Google Shape;61;p13"/>
          <p:cNvPicPr preferRelativeResize="0"/>
          <p:nvPr/>
        </p:nvPicPr>
        <p:blipFill>
          <a:blip r:embed="rId2" cstate="screen">
            <a:alphaModFix/>
            <a:extLst>
              <a:ext uri="{28A0092B-C50C-407E-A947-70E740481C1C}">
                <a14:useLocalDpi xmlns:a14="http://schemas.microsoft.com/office/drawing/2010/main" val="0"/>
              </a:ext>
            </a:extLst>
          </a:blip>
          <a:stretch>
            <a:fillRect/>
          </a:stretch>
        </p:blipFill>
        <p:spPr>
          <a:xfrm>
            <a:off x="10575859" y="6303584"/>
            <a:ext cx="1236303" cy="333267"/>
          </a:xfrm>
          <a:prstGeom prst="rect">
            <a:avLst/>
          </a:prstGeom>
          <a:noFill/>
          <a:ln>
            <a:noFill/>
          </a:ln>
        </p:spPr>
      </p:pic>
    </p:spTree>
    <p:extLst>
      <p:ext uri="{BB962C8B-B14F-4D97-AF65-F5344CB8AC3E}">
        <p14:creationId xmlns:p14="http://schemas.microsoft.com/office/powerpoint/2010/main" val="3778261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 4 1">
  <p:cSld name="Two column 4 1">
    <p:spTree>
      <p:nvGrpSpPr>
        <p:cNvPr id="1" name="Shape 67"/>
        <p:cNvGrpSpPr/>
        <p:nvPr/>
      </p:nvGrpSpPr>
      <p:grpSpPr>
        <a:xfrm>
          <a:off x="0" y="0"/>
          <a:ext cx="0" cy="0"/>
          <a:chOff x="0" y="0"/>
          <a:chExt cx="0" cy="0"/>
        </a:xfrm>
      </p:grpSpPr>
      <p:sp>
        <p:nvSpPr>
          <p:cNvPr id="68" name="Google Shape;68;p15"/>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‹N°›</a:t>
            </a:fld>
            <a:endParaRPr lang="en-US">
              <a:solidFill>
                <a:srgbClr val="FFFFFF"/>
              </a:solidFill>
            </a:endParaRPr>
          </a:p>
        </p:txBody>
      </p:sp>
      <p:sp>
        <p:nvSpPr>
          <p:cNvPr id="69" name="Google Shape;69;p15"/>
          <p:cNvSpPr/>
          <p:nvPr/>
        </p:nvSpPr>
        <p:spPr>
          <a:xfrm>
            <a:off x="10573467" y="6300900"/>
            <a:ext cx="1352400" cy="333200"/>
          </a:xfrm>
          <a:prstGeom prst="rect">
            <a:avLst/>
          </a:prstGeom>
          <a:blipFill rotWithShape="1">
            <a:blip r:embed="rId2" cstate="screen">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p>
        </p:txBody>
      </p:sp>
      <p:sp>
        <p:nvSpPr>
          <p:cNvPr id="70" name="Google Shape;70;p15"/>
          <p:cNvSpPr txBox="1">
            <a:spLocks noGrp="1"/>
          </p:cNvSpPr>
          <p:nvPr>
            <p:ph type="title"/>
          </p:nvPr>
        </p:nvSpPr>
        <p:spPr>
          <a:xfrm>
            <a:off x="6437200" y="430367"/>
            <a:ext cx="5253600" cy="806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3000"/>
              <a:buFont typeface="Poppins SemiBold"/>
              <a:buNone/>
              <a:defRPr sz="4000" i="0">
                <a:solidFill>
                  <a:srgbClr val="FFDD2B"/>
                </a:solidFill>
                <a:latin typeface="Poppins SemiBold"/>
                <a:ea typeface="Poppins SemiBold"/>
                <a:cs typeface="Poppins SemiBold"/>
                <a:sym typeface="Poppins SemiBold"/>
              </a:defRPr>
            </a:lvl1pPr>
            <a:lvl2pPr lvl="1" rtl="0">
              <a:spcBef>
                <a:spcPts val="0"/>
              </a:spcBef>
              <a:spcAft>
                <a:spcPts val="0"/>
              </a:spcAft>
              <a:buSzPts val="3000"/>
              <a:buFont typeface="Poppins SemiBold"/>
              <a:buNone/>
              <a:defRPr sz="4000">
                <a:latin typeface="Poppins SemiBold"/>
                <a:ea typeface="Poppins SemiBold"/>
                <a:cs typeface="Poppins SemiBold"/>
                <a:sym typeface="Poppins SemiBold"/>
              </a:defRPr>
            </a:lvl2pPr>
            <a:lvl3pPr lvl="2" rtl="0">
              <a:spcBef>
                <a:spcPts val="0"/>
              </a:spcBef>
              <a:spcAft>
                <a:spcPts val="0"/>
              </a:spcAft>
              <a:buSzPts val="3000"/>
              <a:buFont typeface="Poppins SemiBold"/>
              <a:buNone/>
              <a:defRPr sz="4000">
                <a:latin typeface="Poppins SemiBold"/>
                <a:ea typeface="Poppins SemiBold"/>
                <a:cs typeface="Poppins SemiBold"/>
                <a:sym typeface="Poppins SemiBold"/>
              </a:defRPr>
            </a:lvl3pPr>
            <a:lvl4pPr lvl="3" rtl="0">
              <a:spcBef>
                <a:spcPts val="0"/>
              </a:spcBef>
              <a:spcAft>
                <a:spcPts val="0"/>
              </a:spcAft>
              <a:buSzPts val="3000"/>
              <a:buFont typeface="Poppins SemiBold"/>
              <a:buNone/>
              <a:defRPr sz="4000">
                <a:latin typeface="Poppins SemiBold"/>
                <a:ea typeface="Poppins SemiBold"/>
                <a:cs typeface="Poppins SemiBold"/>
                <a:sym typeface="Poppins SemiBold"/>
              </a:defRPr>
            </a:lvl4pPr>
            <a:lvl5pPr lvl="4" rtl="0">
              <a:spcBef>
                <a:spcPts val="0"/>
              </a:spcBef>
              <a:spcAft>
                <a:spcPts val="0"/>
              </a:spcAft>
              <a:buSzPts val="3000"/>
              <a:buFont typeface="Poppins SemiBold"/>
              <a:buNone/>
              <a:defRPr sz="4000">
                <a:latin typeface="Poppins SemiBold"/>
                <a:ea typeface="Poppins SemiBold"/>
                <a:cs typeface="Poppins SemiBold"/>
                <a:sym typeface="Poppins SemiBold"/>
              </a:defRPr>
            </a:lvl5pPr>
            <a:lvl6pPr lvl="5" rtl="0">
              <a:spcBef>
                <a:spcPts val="0"/>
              </a:spcBef>
              <a:spcAft>
                <a:spcPts val="0"/>
              </a:spcAft>
              <a:buSzPts val="3000"/>
              <a:buFont typeface="Poppins SemiBold"/>
              <a:buNone/>
              <a:defRPr sz="4000">
                <a:latin typeface="Poppins SemiBold"/>
                <a:ea typeface="Poppins SemiBold"/>
                <a:cs typeface="Poppins SemiBold"/>
                <a:sym typeface="Poppins SemiBold"/>
              </a:defRPr>
            </a:lvl6pPr>
            <a:lvl7pPr lvl="6" rtl="0">
              <a:spcBef>
                <a:spcPts val="0"/>
              </a:spcBef>
              <a:spcAft>
                <a:spcPts val="0"/>
              </a:spcAft>
              <a:buSzPts val="3000"/>
              <a:buFont typeface="Poppins SemiBold"/>
              <a:buNone/>
              <a:defRPr sz="4000">
                <a:latin typeface="Poppins SemiBold"/>
                <a:ea typeface="Poppins SemiBold"/>
                <a:cs typeface="Poppins SemiBold"/>
                <a:sym typeface="Poppins SemiBold"/>
              </a:defRPr>
            </a:lvl7pPr>
            <a:lvl8pPr lvl="7" rtl="0">
              <a:spcBef>
                <a:spcPts val="0"/>
              </a:spcBef>
              <a:spcAft>
                <a:spcPts val="0"/>
              </a:spcAft>
              <a:buSzPts val="3000"/>
              <a:buFont typeface="Poppins SemiBold"/>
              <a:buNone/>
              <a:defRPr sz="4000">
                <a:latin typeface="Poppins SemiBold"/>
                <a:ea typeface="Poppins SemiBold"/>
                <a:cs typeface="Poppins SemiBold"/>
                <a:sym typeface="Poppins SemiBold"/>
              </a:defRPr>
            </a:lvl8pPr>
            <a:lvl9pPr lvl="8" rtl="0">
              <a:spcBef>
                <a:spcPts val="0"/>
              </a:spcBef>
              <a:spcAft>
                <a:spcPts val="0"/>
              </a:spcAft>
              <a:buSzPts val="3000"/>
              <a:buFont typeface="Poppins SemiBold"/>
              <a:buNone/>
              <a:defRPr sz="4000">
                <a:latin typeface="Poppins SemiBold"/>
                <a:ea typeface="Poppins SemiBold"/>
                <a:cs typeface="Poppins SemiBold"/>
                <a:sym typeface="Poppins SemiBold"/>
              </a:defRPr>
            </a:lvl9pPr>
          </a:lstStyle>
          <a:p>
            <a:endParaRPr/>
          </a:p>
        </p:txBody>
      </p:sp>
      <p:sp>
        <p:nvSpPr>
          <p:cNvPr id="71" name="Google Shape;71;p15"/>
          <p:cNvSpPr txBox="1">
            <a:spLocks noGrp="1"/>
          </p:cNvSpPr>
          <p:nvPr>
            <p:ph type="body" idx="1"/>
          </p:nvPr>
        </p:nvSpPr>
        <p:spPr>
          <a:xfrm>
            <a:off x="6437100" y="1707900"/>
            <a:ext cx="5253600" cy="4670000"/>
          </a:xfrm>
          <a:prstGeom prst="rect">
            <a:avLst/>
          </a:prstGeom>
          <a:noFill/>
          <a:ln>
            <a:noFill/>
          </a:ln>
        </p:spPr>
        <p:txBody>
          <a:bodyPr spcFirstLastPara="1" wrap="square" lIns="0" tIns="0" rIns="0" bIns="0" anchor="t" anchorCtr="0">
            <a:noAutofit/>
          </a:bodyPr>
          <a:lstStyle>
            <a:lvl1pPr marL="609585" lvl="0" indent="-457189" algn="l" rtl="0">
              <a:lnSpc>
                <a:spcPct val="115000"/>
              </a:lnSpc>
              <a:spcBef>
                <a:spcPts val="0"/>
              </a:spcBef>
              <a:spcAft>
                <a:spcPts val="0"/>
              </a:spcAft>
              <a:buClr>
                <a:srgbClr val="FFDD2B"/>
              </a:buClr>
              <a:buSzPts val="1800"/>
              <a:buFont typeface="Poppins Medium"/>
              <a:buChar char="●"/>
              <a:defRPr sz="2400" i="0">
                <a:solidFill>
                  <a:schemeClr val="lt1"/>
                </a:solidFill>
                <a:latin typeface="Poppins Medium"/>
                <a:ea typeface="Poppins Medium"/>
                <a:cs typeface="Poppins Medium"/>
                <a:sym typeface="Poppins Medium"/>
              </a:defRPr>
            </a:lvl1pPr>
            <a:lvl2pPr marL="1219170" lvl="1" indent="-423323" algn="l" rtl="0">
              <a:lnSpc>
                <a:spcPct val="115000"/>
              </a:lnSpc>
              <a:spcBef>
                <a:spcPts val="0"/>
              </a:spcBef>
              <a:spcAft>
                <a:spcPts val="0"/>
              </a:spcAft>
              <a:buClr>
                <a:srgbClr val="FFDD2B"/>
              </a:buClr>
              <a:buSzPts val="1400"/>
              <a:buFont typeface="Poppins"/>
              <a:buChar char="○"/>
              <a:defRPr>
                <a:solidFill>
                  <a:srgbClr val="FFFFFF"/>
                </a:solidFill>
                <a:latin typeface="Poppins"/>
                <a:ea typeface="Poppins"/>
                <a:cs typeface="Poppins"/>
                <a:sym typeface="Poppins"/>
              </a:defRPr>
            </a:lvl2pPr>
            <a:lvl3pPr marL="1828754" lvl="2" indent="-397923" algn="l" rtl="0">
              <a:lnSpc>
                <a:spcPct val="115000"/>
              </a:lnSpc>
              <a:spcBef>
                <a:spcPts val="0"/>
              </a:spcBef>
              <a:spcAft>
                <a:spcPts val="0"/>
              </a:spcAft>
              <a:buClr>
                <a:srgbClr val="FFDD2B"/>
              </a:buClr>
              <a:buSzPts val="1100"/>
              <a:buFont typeface="Poppins"/>
              <a:buChar char="■"/>
              <a:defRPr sz="1467">
                <a:solidFill>
                  <a:srgbClr val="FFFFFF"/>
                </a:solidFill>
                <a:latin typeface="Poppins"/>
                <a:ea typeface="Poppins"/>
                <a:cs typeface="Poppins"/>
                <a:sym typeface="Poppins"/>
              </a:defRPr>
            </a:lvl3pPr>
            <a:lvl4pPr marL="2438339" lvl="3" indent="-423323" algn="l" rtl="0">
              <a:lnSpc>
                <a:spcPct val="115000"/>
              </a:lnSpc>
              <a:spcBef>
                <a:spcPts val="0"/>
              </a:spcBef>
              <a:spcAft>
                <a:spcPts val="0"/>
              </a:spcAft>
              <a:buSzPts val="1400"/>
              <a:buFont typeface="Poppins"/>
              <a:buChar char="●"/>
              <a:defRPr>
                <a:latin typeface="Poppins"/>
                <a:ea typeface="Poppins"/>
                <a:cs typeface="Poppins"/>
                <a:sym typeface="Poppins"/>
              </a:defRPr>
            </a:lvl4pPr>
            <a:lvl5pPr marL="3047924" lvl="4" indent="-423323" algn="l" rtl="0">
              <a:lnSpc>
                <a:spcPct val="115000"/>
              </a:lnSpc>
              <a:spcBef>
                <a:spcPts val="0"/>
              </a:spcBef>
              <a:spcAft>
                <a:spcPts val="0"/>
              </a:spcAft>
              <a:buSzPts val="1400"/>
              <a:buFont typeface="Poppins"/>
              <a:buChar char="○"/>
              <a:defRPr>
                <a:latin typeface="Poppins"/>
                <a:ea typeface="Poppins"/>
                <a:cs typeface="Poppins"/>
                <a:sym typeface="Poppins"/>
              </a:defRPr>
            </a:lvl5pPr>
            <a:lvl6pPr marL="3657509" lvl="5" indent="-423323" algn="l" rtl="0">
              <a:lnSpc>
                <a:spcPct val="115000"/>
              </a:lnSpc>
              <a:spcBef>
                <a:spcPts val="0"/>
              </a:spcBef>
              <a:spcAft>
                <a:spcPts val="0"/>
              </a:spcAft>
              <a:buSzPts val="1400"/>
              <a:buFont typeface="Poppins"/>
              <a:buChar char="■"/>
              <a:defRPr>
                <a:latin typeface="Poppins"/>
                <a:ea typeface="Poppins"/>
                <a:cs typeface="Poppins"/>
                <a:sym typeface="Poppins"/>
              </a:defRPr>
            </a:lvl6pPr>
            <a:lvl7pPr marL="4267093" lvl="6" indent="-423323" algn="l" rtl="0">
              <a:lnSpc>
                <a:spcPct val="115000"/>
              </a:lnSpc>
              <a:spcBef>
                <a:spcPts val="0"/>
              </a:spcBef>
              <a:spcAft>
                <a:spcPts val="0"/>
              </a:spcAft>
              <a:buSzPts val="1400"/>
              <a:buFont typeface="Poppins"/>
              <a:buChar char="●"/>
              <a:defRPr>
                <a:latin typeface="Poppins"/>
                <a:ea typeface="Poppins"/>
                <a:cs typeface="Poppins"/>
                <a:sym typeface="Poppins"/>
              </a:defRPr>
            </a:lvl7pPr>
            <a:lvl8pPr marL="4876678" lvl="7" indent="-423323" algn="l" rtl="0">
              <a:lnSpc>
                <a:spcPct val="115000"/>
              </a:lnSpc>
              <a:spcBef>
                <a:spcPts val="0"/>
              </a:spcBef>
              <a:spcAft>
                <a:spcPts val="0"/>
              </a:spcAft>
              <a:buSzPts val="1400"/>
              <a:buFont typeface="Poppins"/>
              <a:buChar char="○"/>
              <a:defRPr>
                <a:latin typeface="Poppins"/>
                <a:ea typeface="Poppins"/>
                <a:cs typeface="Poppins"/>
                <a:sym typeface="Poppins"/>
              </a:defRPr>
            </a:lvl8pPr>
            <a:lvl9pPr marL="5486263" lvl="8" indent="-423323" algn="l" rtl="0">
              <a:lnSpc>
                <a:spcPct val="115000"/>
              </a:lnSpc>
              <a:spcBef>
                <a:spcPts val="0"/>
              </a:spcBef>
              <a:spcAft>
                <a:spcPts val="0"/>
              </a:spcAft>
              <a:buSzPts val="1400"/>
              <a:buFont typeface="Poppins"/>
              <a:buChar char="■"/>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1903885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left 3 2 2">
  <p:cSld name="Image left 3 2 2">
    <p:spTree>
      <p:nvGrpSpPr>
        <p:cNvPr id="1" name="Shape 91"/>
        <p:cNvGrpSpPr/>
        <p:nvPr/>
      </p:nvGrpSpPr>
      <p:grpSpPr>
        <a:xfrm>
          <a:off x="0" y="0"/>
          <a:ext cx="0" cy="0"/>
          <a:chOff x="0" y="0"/>
          <a:chExt cx="0" cy="0"/>
        </a:xfrm>
      </p:grpSpPr>
      <p:sp>
        <p:nvSpPr>
          <p:cNvPr id="92" name="Google Shape;92;p19"/>
          <p:cNvSpPr/>
          <p:nvPr/>
        </p:nvSpPr>
        <p:spPr>
          <a:xfrm rot="10800000">
            <a:off x="10337599" y="-3600"/>
            <a:ext cx="1854400" cy="6865200"/>
          </a:xfrm>
          <a:prstGeom prst="rect">
            <a:avLst/>
          </a:prstGeom>
          <a:solidFill>
            <a:srgbClr val="FF67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9"/>
          <p:cNvSpPr/>
          <p:nvPr/>
        </p:nvSpPr>
        <p:spPr>
          <a:xfrm rot="10800000">
            <a:off x="6809576" y="-3600"/>
            <a:ext cx="6865600" cy="6865200"/>
          </a:xfrm>
          <a:prstGeom prst="ellipse">
            <a:avLst/>
          </a:prstGeom>
          <a:solidFill>
            <a:srgbClr val="FFDD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9"/>
          <p:cNvSpPr/>
          <p:nvPr/>
        </p:nvSpPr>
        <p:spPr>
          <a:xfrm rot="10800000">
            <a:off x="7205856" y="-3600"/>
            <a:ext cx="6865600" cy="6865200"/>
          </a:xfrm>
          <a:prstGeom prst="ellipse">
            <a:avLst/>
          </a:prstGeom>
          <a:solidFill>
            <a:srgbClr val="FF67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9"/>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‹N°›</a:t>
            </a:fld>
            <a:endParaRPr lang="en-US">
              <a:solidFill>
                <a:srgbClr val="FFFFFF"/>
              </a:solidFill>
            </a:endParaRPr>
          </a:p>
        </p:txBody>
      </p:sp>
      <p:sp>
        <p:nvSpPr>
          <p:cNvPr id="96" name="Google Shape;96;p19"/>
          <p:cNvSpPr txBox="1">
            <a:spLocks noGrp="1"/>
          </p:cNvSpPr>
          <p:nvPr>
            <p:ph type="ctrTitle"/>
          </p:nvPr>
        </p:nvSpPr>
        <p:spPr>
          <a:xfrm>
            <a:off x="501600" y="1060400"/>
            <a:ext cx="5910000" cy="47372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rgbClr val="FFFFFF"/>
              </a:buClr>
              <a:buSzPts val="4800"/>
              <a:buFont typeface="Poppins SemiBold"/>
              <a:buNone/>
              <a:defRPr sz="6400" i="0">
                <a:solidFill>
                  <a:srgbClr val="FFFFFF"/>
                </a:solidFill>
                <a:latin typeface="Poppins SemiBold"/>
                <a:ea typeface="Poppins SemiBold"/>
                <a:cs typeface="Poppins SemiBold"/>
                <a:sym typeface="Poppins SemiBold"/>
              </a:defRPr>
            </a:lvl1pPr>
            <a:lvl2pPr lvl="1"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2pPr>
            <a:lvl3pPr lvl="2"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3pPr>
            <a:lvl4pPr lvl="3"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4pPr>
            <a:lvl5pPr lvl="4"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5pPr>
            <a:lvl6pPr lvl="5"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6pPr>
            <a:lvl7pPr lvl="6"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7pPr>
            <a:lvl8pPr lvl="7"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8pPr>
            <a:lvl9pPr lvl="8"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9pPr>
          </a:lstStyle>
          <a:p>
            <a:endParaRPr/>
          </a:p>
        </p:txBody>
      </p:sp>
    </p:spTree>
    <p:extLst>
      <p:ext uri="{BB962C8B-B14F-4D97-AF65-F5344CB8AC3E}">
        <p14:creationId xmlns:p14="http://schemas.microsoft.com/office/powerpoint/2010/main" val="1954431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left 3 1 1">
  <p:cSld name="Image left 3 1 1">
    <p:spTree>
      <p:nvGrpSpPr>
        <p:cNvPr id="1" name="Shape 97"/>
        <p:cNvGrpSpPr/>
        <p:nvPr/>
      </p:nvGrpSpPr>
      <p:grpSpPr>
        <a:xfrm>
          <a:off x="0" y="0"/>
          <a:ext cx="0" cy="0"/>
          <a:chOff x="0" y="0"/>
          <a:chExt cx="0" cy="0"/>
        </a:xfrm>
      </p:grpSpPr>
      <p:sp>
        <p:nvSpPr>
          <p:cNvPr id="98" name="Google Shape;98;p20"/>
          <p:cNvSpPr/>
          <p:nvPr/>
        </p:nvSpPr>
        <p:spPr>
          <a:xfrm>
            <a:off x="0" y="0"/>
            <a:ext cx="5029200" cy="6865200"/>
          </a:xfrm>
          <a:prstGeom prst="rect">
            <a:avLst/>
          </a:prstGeom>
          <a:solidFill>
            <a:srgbClr val="FF2BD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0"/>
          <p:cNvSpPr/>
          <p:nvPr/>
        </p:nvSpPr>
        <p:spPr>
          <a:xfrm>
            <a:off x="1691680" y="0"/>
            <a:ext cx="6865600" cy="6865200"/>
          </a:xfrm>
          <a:prstGeom prst="ellipse">
            <a:avLst/>
          </a:prstGeom>
          <a:solidFill>
            <a:srgbClr val="5E0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0"/>
          <p:cNvSpPr/>
          <p:nvPr/>
        </p:nvSpPr>
        <p:spPr>
          <a:xfrm>
            <a:off x="1295400" y="0"/>
            <a:ext cx="6865600" cy="6865200"/>
          </a:xfrm>
          <a:prstGeom prst="ellipse">
            <a:avLst/>
          </a:prstGeom>
          <a:solidFill>
            <a:srgbClr val="FF2BD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0"/>
          <p:cNvSpPr txBox="1">
            <a:spLocks noGrp="1"/>
          </p:cNvSpPr>
          <p:nvPr>
            <p:ph type="ctrTitle"/>
          </p:nvPr>
        </p:nvSpPr>
        <p:spPr>
          <a:xfrm>
            <a:off x="501600" y="1060400"/>
            <a:ext cx="7423200" cy="47372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rgbClr val="FFFFFF"/>
              </a:buClr>
              <a:buSzPts val="6000"/>
              <a:buFont typeface="Poppins SemiBold"/>
              <a:buNone/>
              <a:defRPr sz="8000" i="0">
                <a:solidFill>
                  <a:srgbClr val="FFFFFF"/>
                </a:solidFill>
                <a:latin typeface="Poppins SemiBold"/>
                <a:ea typeface="Poppins SemiBold"/>
                <a:cs typeface="Poppins SemiBold"/>
                <a:sym typeface="Poppins SemiBold"/>
              </a:defRPr>
            </a:lvl1pPr>
            <a:lvl2pPr lvl="1"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2pPr>
            <a:lvl3pPr lvl="2"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3pPr>
            <a:lvl4pPr lvl="3"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4pPr>
            <a:lvl5pPr lvl="4"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5pPr>
            <a:lvl6pPr lvl="5"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6pPr>
            <a:lvl7pPr lvl="6"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7pPr>
            <a:lvl8pPr lvl="7"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8pPr>
            <a:lvl9pPr lvl="8" rtl="0">
              <a:spcBef>
                <a:spcPts val="0"/>
              </a:spcBef>
              <a:spcAft>
                <a:spcPts val="0"/>
              </a:spcAft>
              <a:buClr>
                <a:srgbClr val="FFFFFF"/>
              </a:buClr>
              <a:buSzPts val="6000"/>
              <a:buFont typeface="Poppins SemiBold"/>
              <a:buNone/>
              <a:defRPr sz="8000">
                <a:solidFill>
                  <a:srgbClr val="FFFFFF"/>
                </a:solidFill>
                <a:latin typeface="Poppins SemiBold"/>
                <a:ea typeface="Poppins SemiBold"/>
                <a:cs typeface="Poppins SemiBold"/>
                <a:sym typeface="Poppins SemiBold"/>
              </a:defRPr>
            </a:lvl9pPr>
          </a:lstStyle>
          <a:p>
            <a:endParaRPr/>
          </a:p>
        </p:txBody>
      </p:sp>
      <p:sp>
        <p:nvSpPr>
          <p:cNvPr id="102" name="Google Shape;102;p20"/>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‹N°›</a:t>
            </a:fld>
            <a:endParaRPr lang="en-US">
              <a:solidFill>
                <a:srgbClr val="FFFFFF"/>
              </a:solidFill>
            </a:endParaRPr>
          </a:p>
        </p:txBody>
      </p:sp>
    </p:spTree>
    <p:extLst>
      <p:ext uri="{BB962C8B-B14F-4D97-AF65-F5344CB8AC3E}">
        <p14:creationId xmlns:p14="http://schemas.microsoft.com/office/powerpoint/2010/main" val="1229888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left 3 2 2 1">
  <p:cSld name="Image left 3 2 2 1">
    <p:spTree>
      <p:nvGrpSpPr>
        <p:cNvPr id="1" name="Shape 103"/>
        <p:cNvGrpSpPr/>
        <p:nvPr/>
      </p:nvGrpSpPr>
      <p:grpSpPr>
        <a:xfrm>
          <a:off x="0" y="0"/>
          <a:ext cx="0" cy="0"/>
          <a:chOff x="0" y="0"/>
          <a:chExt cx="0" cy="0"/>
        </a:xfrm>
      </p:grpSpPr>
      <p:sp>
        <p:nvSpPr>
          <p:cNvPr id="104" name="Google Shape;104;p21"/>
          <p:cNvSpPr/>
          <p:nvPr/>
        </p:nvSpPr>
        <p:spPr>
          <a:xfrm rot="10800000">
            <a:off x="10337599" y="-3600"/>
            <a:ext cx="1854400" cy="6865200"/>
          </a:xfrm>
          <a:prstGeom prst="rect">
            <a:avLst/>
          </a:prstGeom>
          <a:solidFill>
            <a:srgbClr val="FF2BD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1"/>
          <p:cNvSpPr/>
          <p:nvPr/>
        </p:nvSpPr>
        <p:spPr>
          <a:xfrm rot="10800000">
            <a:off x="6809576" y="-3600"/>
            <a:ext cx="6865600" cy="6865200"/>
          </a:xfrm>
          <a:prstGeom prst="ellipse">
            <a:avLst/>
          </a:prstGeom>
          <a:solidFill>
            <a:srgbClr val="5E0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1"/>
          <p:cNvSpPr/>
          <p:nvPr/>
        </p:nvSpPr>
        <p:spPr>
          <a:xfrm rot="10800000">
            <a:off x="7205856" y="-3600"/>
            <a:ext cx="6865600" cy="6865200"/>
          </a:xfrm>
          <a:prstGeom prst="ellipse">
            <a:avLst/>
          </a:prstGeom>
          <a:solidFill>
            <a:srgbClr val="FF2BD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21"/>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‹N°›</a:t>
            </a:fld>
            <a:endParaRPr lang="en-US">
              <a:solidFill>
                <a:srgbClr val="FFFFFF"/>
              </a:solidFill>
            </a:endParaRPr>
          </a:p>
        </p:txBody>
      </p:sp>
      <p:sp>
        <p:nvSpPr>
          <p:cNvPr id="108" name="Google Shape;108;p21"/>
          <p:cNvSpPr txBox="1">
            <a:spLocks noGrp="1"/>
          </p:cNvSpPr>
          <p:nvPr>
            <p:ph type="ctrTitle"/>
          </p:nvPr>
        </p:nvSpPr>
        <p:spPr>
          <a:xfrm>
            <a:off x="501600" y="1060400"/>
            <a:ext cx="5910000" cy="47372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rgbClr val="FFFFFF"/>
              </a:buClr>
              <a:buSzPts val="4800"/>
              <a:buFont typeface="Poppins SemiBold"/>
              <a:buNone/>
              <a:defRPr sz="6400" i="0">
                <a:solidFill>
                  <a:srgbClr val="FFFFFF"/>
                </a:solidFill>
                <a:latin typeface="Poppins SemiBold"/>
                <a:ea typeface="Poppins SemiBold"/>
                <a:cs typeface="Poppins SemiBold"/>
                <a:sym typeface="Poppins SemiBold"/>
              </a:defRPr>
            </a:lvl1pPr>
            <a:lvl2pPr lvl="1"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2pPr>
            <a:lvl3pPr lvl="2"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3pPr>
            <a:lvl4pPr lvl="3"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4pPr>
            <a:lvl5pPr lvl="4"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5pPr>
            <a:lvl6pPr lvl="5"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6pPr>
            <a:lvl7pPr lvl="6"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7pPr>
            <a:lvl8pPr lvl="7"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8pPr>
            <a:lvl9pPr lvl="8" rtl="0">
              <a:spcBef>
                <a:spcPts val="0"/>
              </a:spcBef>
              <a:spcAft>
                <a:spcPts val="0"/>
              </a:spcAft>
              <a:buClr>
                <a:srgbClr val="FFFFFF"/>
              </a:buClr>
              <a:buSzPts val="4800"/>
              <a:buFont typeface="Poppins SemiBold"/>
              <a:buNone/>
              <a:defRPr sz="6400">
                <a:solidFill>
                  <a:srgbClr val="FFFFFF"/>
                </a:solidFill>
                <a:latin typeface="Poppins SemiBold"/>
                <a:ea typeface="Poppins SemiBold"/>
                <a:cs typeface="Poppins SemiBold"/>
                <a:sym typeface="Poppins SemiBold"/>
              </a:defRPr>
            </a:lvl9pPr>
          </a:lstStyle>
          <a:p>
            <a:endParaRPr/>
          </a:p>
        </p:txBody>
      </p:sp>
    </p:spTree>
    <p:extLst>
      <p:ext uri="{BB962C8B-B14F-4D97-AF65-F5344CB8AC3E}">
        <p14:creationId xmlns:p14="http://schemas.microsoft.com/office/powerpoint/2010/main" val="129385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2400">
                <a:solidFill>
                  <a:srgbClr val="FFFFFF"/>
                </a:solidFill>
              </a:defRPr>
            </a:lvl1pPr>
            <a:lvl2pPr marL="0" marR="0" lvl="1" indent="0" algn="r" rtl="0">
              <a:spcBef>
                <a:spcPts val="0"/>
              </a:spcBef>
              <a:buNone/>
              <a:defRPr sz="2400">
                <a:solidFill>
                  <a:srgbClr val="FFFFFF"/>
                </a:solidFill>
              </a:defRPr>
            </a:lvl2pPr>
            <a:lvl3pPr marL="0" marR="0" lvl="2" indent="0" algn="r" rtl="0">
              <a:spcBef>
                <a:spcPts val="0"/>
              </a:spcBef>
              <a:buNone/>
              <a:defRPr sz="2400">
                <a:solidFill>
                  <a:srgbClr val="FFFFFF"/>
                </a:solidFill>
              </a:defRPr>
            </a:lvl3pPr>
            <a:lvl4pPr marL="0" marR="0" lvl="3" indent="0" algn="r" rtl="0">
              <a:spcBef>
                <a:spcPts val="0"/>
              </a:spcBef>
              <a:buNone/>
              <a:defRPr sz="2400">
                <a:solidFill>
                  <a:srgbClr val="FFFFFF"/>
                </a:solidFill>
              </a:defRPr>
            </a:lvl4pPr>
            <a:lvl5pPr marL="0" marR="0" lvl="4" indent="0" algn="r" rtl="0">
              <a:spcBef>
                <a:spcPts val="0"/>
              </a:spcBef>
              <a:buNone/>
              <a:defRPr sz="2400">
                <a:solidFill>
                  <a:srgbClr val="FFFFFF"/>
                </a:solidFill>
              </a:defRPr>
            </a:lvl5pPr>
            <a:lvl6pPr marL="0" marR="0" lvl="5" indent="0" algn="r" rtl="0">
              <a:spcBef>
                <a:spcPts val="0"/>
              </a:spcBef>
              <a:buNone/>
              <a:defRPr sz="2400">
                <a:solidFill>
                  <a:srgbClr val="FFFFFF"/>
                </a:solidFill>
              </a:defRPr>
            </a:lvl6pPr>
            <a:lvl7pPr marL="0" marR="0" lvl="6" indent="0" algn="r" rtl="0">
              <a:spcBef>
                <a:spcPts val="0"/>
              </a:spcBef>
              <a:buNone/>
              <a:defRPr sz="2400">
                <a:solidFill>
                  <a:srgbClr val="FFFFFF"/>
                </a:solidFill>
              </a:defRPr>
            </a:lvl7pPr>
            <a:lvl8pPr marL="0" marR="0" lvl="7" indent="0" algn="r" rtl="0">
              <a:spcBef>
                <a:spcPts val="0"/>
              </a:spcBef>
              <a:buNone/>
              <a:defRPr sz="2400">
                <a:solidFill>
                  <a:srgbClr val="FFFFFF"/>
                </a:solidFill>
              </a:defRPr>
            </a:lvl8pPr>
            <a:lvl9pPr marL="0" marR="0" lvl="8" indent="0" algn="r" rtl="0">
              <a:spcBef>
                <a:spcPts val="0"/>
              </a:spcBef>
              <a:buNone/>
              <a:defRPr sz="2400">
                <a:solidFill>
                  <a:srgbClr val="FFFFFF"/>
                </a:solidFill>
              </a:defRPr>
            </a:lvl9pPr>
          </a:lstStyle>
          <a:p>
            <a:fld id="{00000000-1234-1234-1234-123412341234}" type="slidenum">
              <a:rPr lang="en-US" smtClean="0"/>
              <a:pPr/>
              <a:t>‹N°›</a:t>
            </a:fld>
            <a:endParaRPr lang="en-US" sz="1867"/>
          </a:p>
        </p:txBody>
      </p:sp>
    </p:spTree>
    <p:extLst>
      <p:ext uri="{BB962C8B-B14F-4D97-AF65-F5344CB8AC3E}">
        <p14:creationId xmlns:p14="http://schemas.microsoft.com/office/powerpoint/2010/main" val="373324192"/>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70" r:id="rId7"/>
    <p:sldLayoutId id="2147483671" r:id="rId8"/>
    <p:sldLayoutId id="2147483672" r:id="rId9"/>
    <p:sldLayoutId id="2147483674" r:id="rId10"/>
    <p:sldLayoutId id="2147483683" r:id="rId11"/>
    <p:sldLayoutId id="2147483692" r:id="rId12"/>
    <p:sldLayoutId id="2147483694" r:id="rId13"/>
    <p:sldLayoutId id="2147483695" r:id="rId14"/>
    <p:sldLayoutId id="2147483696" r:id="rId15"/>
    <p:sldLayoutId id="2147483697" r:id="rId16"/>
    <p:sldLayoutId id="2147483698" r:id="rId17"/>
    <p:sldLayoutId id="2147483700" r:id="rId18"/>
    <p:sldLayoutId id="2147483701" r:id="rId19"/>
    <p:sldLayoutId id="214748370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6852073"/>
          </a:xfrm>
          <a:custGeom>
            <a:avLst/>
            <a:gdLst/>
            <a:ahLst/>
            <a:cxnLst/>
            <a:rect l="l" t="t" r="r" b="b"/>
            <a:pathLst>
              <a:path w="9144000" h="5139055" extrusionOk="0">
                <a:moveTo>
                  <a:pt x="0" y="5138928"/>
                </a:moveTo>
                <a:lnTo>
                  <a:pt x="9144000" y="5138928"/>
                </a:lnTo>
                <a:lnTo>
                  <a:pt x="9144000" y="0"/>
                </a:lnTo>
                <a:lnTo>
                  <a:pt x="0" y="0"/>
                </a:lnTo>
                <a:lnTo>
                  <a:pt x="0" y="513892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p>
        </p:txBody>
      </p:sp>
      <p:sp>
        <p:nvSpPr>
          <p:cNvPr id="7" name="Google Shape;7;p1"/>
          <p:cNvSpPr/>
          <p:nvPr/>
        </p:nvSpPr>
        <p:spPr>
          <a:xfrm>
            <a:off x="10032729" y="604018"/>
            <a:ext cx="1538192" cy="378671"/>
          </a:xfrm>
          <a:prstGeom prst="rect">
            <a:avLst/>
          </a:prstGeom>
          <a:blipFill rotWithShape="1">
            <a:blip r:embed="rId7">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p>
        </p:txBody>
      </p:sp>
      <p:sp>
        <p:nvSpPr>
          <p:cNvPr id="8" name="Google Shape;8;p1"/>
          <p:cNvSpPr txBox="1">
            <a:spLocks noGrp="1"/>
          </p:cNvSpPr>
          <p:nvPr>
            <p:ph type="title"/>
          </p:nvPr>
        </p:nvSpPr>
        <p:spPr>
          <a:xfrm>
            <a:off x="561705" y="340688"/>
            <a:ext cx="4362027" cy="109050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5200" b="1" i="0" u="none" strike="noStrike" cap="none">
                <a:solidFill>
                  <a:srgbClr val="FFDD2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
          <p:cNvSpPr txBox="1">
            <a:spLocks noGrp="1"/>
          </p:cNvSpPr>
          <p:nvPr>
            <p:ph type="body" idx="1"/>
          </p:nvPr>
        </p:nvSpPr>
        <p:spPr>
          <a:xfrm>
            <a:off x="985575" y="1809495"/>
            <a:ext cx="10220848" cy="181356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000" b="1" i="0" u="none" strike="noStrike" cap="none">
                <a:solidFill>
                  <a:schemeClr val="l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0" name="Google Shape;10;p1"/>
          <p:cNvSpPr txBox="1">
            <a:spLocks noGrp="1"/>
          </p:cNvSpPr>
          <p:nvPr>
            <p:ph type="ftr" idx="11"/>
          </p:nvPr>
        </p:nvSpPr>
        <p:spPr>
          <a:xfrm>
            <a:off x="4145280" y="6377941"/>
            <a:ext cx="3901440" cy="3429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2400">
                <a:solidFill>
                  <a:srgbClr val="888888"/>
                </a:solidFill>
              </a:defRPr>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11" name="Google Shape;11;p1"/>
          <p:cNvSpPr txBox="1">
            <a:spLocks noGrp="1"/>
          </p:cNvSpPr>
          <p:nvPr>
            <p:ph type="dt" idx="10"/>
          </p:nvPr>
        </p:nvSpPr>
        <p:spPr>
          <a:xfrm>
            <a:off x="609600" y="6377941"/>
            <a:ext cx="2804160" cy="342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400">
                <a:solidFill>
                  <a:srgbClr val="888888"/>
                </a:solidFill>
              </a:defRPr>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12" name="Google Shape;12;p1"/>
          <p:cNvSpPr txBox="1">
            <a:spLocks noGrp="1"/>
          </p:cNvSpPr>
          <p:nvPr>
            <p:ph type="sldNum" idx="12"/>
          </p:nvPr>
        </p:nvSpPr>
        <p:spPr>
          <a:xfrm>
            <a:off x="8778240" y="6377941"/>
            <a:ext cx="2804160" cy="342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2400">
                <a:solidFill>
                  <a:srgbClr val="888888"/>
                </a:solidFill>
              </a:defRPr>
            </a:lvl1pPr>
            <a:lvl2pPr marL="0" marR="0" lvl="1" indent="0" algn="r" rtl="0">
              <a:spcBef>
                <a:spcPts val="0"/>
              </a:spcBef>
              <a:buNone/>
              <a:defRPr sz="2400">
                <a:solidFill>
                  <a:srgbClr val="888888"/>
                </a:solidFill>
              </a:defRPr>
            </a:lvl2pPr>
            <a:lvl3pPr marL="0" marR="0" lvl="2" indent="0" algn="r" rtl="0">
              <a:spcBef>
                <a:spcPts val="0"/>
              </a:spcBef>
              <a:buNone/>
              <a:defRPr sz="2400">
                <a:solidFill>
                  <a:srgbClr val="888888"/>
                </a:solidFill>
              </a:defRPr>
            </a:lvl3pPr>
            <a:lvl4pPr marL="0" marR="0" lvl="3" indent="0" algn="r" rtl="0">
              <a:spcBef>
                <a:spcPts val="0"/>
              </a:spcBef>
              <a:buNone/>
              <a:defRPr sz="2400">
                <a:solidFill>
                  <a:srgbClr val="888888"/>
                </a:solidFill>
              </a:defRPr>
            </a:lvl4pPr>
            <a:lvl5pPr marL="0" marR="0" lvl="4" indent="0" algn="r" rtl="0">
              <a:spcBef>
                <a:spcPts val="0"/>
              </a:spcBef>
              <a:buNone/>
              <a:defRPr sz="2400">
                <a:solidFill>
                  <a:srgbClr val="888888"/>
                </a:solidFill>
              </a:defRPr>
            </a:lvl5pPr>
            <a:lvl6pPr marL="0" marR="0" lvl="5" indent="0" algn="r" rtl="0">
              <a:spcBef>
                <a:spcPts val="0"/>
              </a:spcBef>
              <a:buNone/>
              <a:defRPr sz="2400">
                <a:solidFill>
                  <a:srgbClr val="888888"/>
                </a:solidFill>
              </a:defRPr>
            </a:lvl6pPr>
            <a:lvl7pPr marL="0" marR="0" lvl="6" indent="0" algn="r" rtl="0">
              <a:spcBef>
                <a:spcPts val="0"/>
              </a:spcBef>
              <a:buNone/>
              <a:defRPr sz="2400">
                <a:solidFill>
                  <a:srgbClr val="888888"/>
                </a:solidFill>
              </a:defRPr>
            </a:lvl7pPr>
            <a:lvl8pPr marL="0" marR="0" lvl="7" indent="0" algn="r" rtl="0">
              <a:spcBef>
                <a:spcPts val="0"/>
              </a:spcBef>
              <a:buNone/>
              <a:defRPr sz="2400">
                <a:solidFill>
                  <a:srgbClr val="888888"/>
                </a:solidFill>
              </a:defRPr>
            </a:lvl8pPr>
            <a:lvl9pPr marL="0" marR="0" lvl="8" indent="0" algn="r" rtl="0">
              <a:spcBef>
                <a:spcPts val="0"/>
              </a:spcBef>
              <a:buNone/>
              <a:defRPr sz="2400">
                <a:solidFill>
                  <a:srgbClr val="888888"/>
                </a:solidFill>
              </a:defRPr>
            </a:lvl9pPr>
          </a:lstStyle>
          <a:p>
            <a:fld id="{00000000-1234-1234-1234-123412341234}" type="slidenum">
              <a:rPr lang="en-US" smtClean="0"/>
              <a:pPr/>
              <a:t>‹N°›</a:t>
            </a:fld>
            <a:endParaRPr lang="en-US" sz="1867">
              <a:solidFill>
                <a:srgbClr val="000000"/>
              </a:solidFill>
            </a:endParaRPr>
          </a:p>
        </p:txBody>
      </p:sp>
    </p:spTree>
    <p:extLst>
      <p:ext uri="{BB962C8B-B14F-4D97-AF65-F5344CB8AC3E}">
        <p14:creationId xmlns:p14="http://schemas.microsoft.com/office/powerpoint/2010/main" val="163774085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jpg"/><Relationship Id="rId7"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8" Type="http://schemas.openxmlformats.org/officeDocument/2006/relationships/image" Target="../media/image111.jpeg"/><Relationship Id="rId13" Type="http://schemas.openxmlformats.org/officeDocument/2006/relationships/image" Target="../media/image116.jpg"/><Relationship Id="rId18" Type="http://schemas.openxmlformats.org/officeDocument/2006/relationships/image" Target="../media/image121.jpeg"/><Relationship Id="rId3" Type="http://schemas.openxmlformats.org/officeDocument/2006/relationships/image" Target="../media/image106.jpeg"/><Relationship Id="rId7" Type="http://schemas.openxmlformats.org/officeDocument/2006/relationships/image" Target="../media/image110.jpg"/><Relationship Id="rId12" Type="http://schemas.openxmlformats.org/officeDocument/2006/relationships/image" Target="../media/image115.png"/><Relationship Id="rId17" Type="http://schemas.openxmlformats.org/officeDocument/2006/relationships/image" Target="../media/image120.jpg"/><Relationship Id="rId2" Type="http://schemas.openxmlformats.org/officeDocument/2006/relationships/notesSlide" Target="../notesSlides/notesSlide11.xml"/><Relationship Id="rId16" Type="http://schemas.openxmlformats.org/officeDocument/2006/relationships/image" Target="../media/image119.jpeg"/><Relationship Id="rId20" Type="http://schemas.openxmlformats.org/officeDocument/2006/relationships/image" Target="../media/image123.jpg"/><Relationship Id="rId1" Type="http://schemas.openxmlformats.org/officeDocument/2006/relationships/slideLayout" Target="../slideLayouts/slideLayout14.xml"/><Relationship Id="rId6" Type="http://schemas.openxmlformats.org/officeDocument/2006/relationships/image" Target="../media/image109.png"/><Relationship Id="rId11" Type="http://schemas.openxmlformats.org/officeDocument/2006/relationships/image" Target="../media/image114.jpeg"/><Relationship Id="rId5" Type="http://schemas.openxmlformats.org/officeDocument/2006/relationships/image" Target="../media/image108.jpg"/><Relationship Id="rId15" Type="http://schemas.openxmlformats.org/officeDocument/2006/relationships/image" Target="../media/image118.jpeg"/><Relationship Id="rId10" Type="http://schemas.openxmlformats.org/officeDocument/2006/relationships/image" Target="../media/image113.jpeg"/><Relationship Id="rId19" Type="http://schemas.openxmlformats.org/officeDocument/2006/relationships/image" Target="../media/image122.png"/><Relationship Id="rId4" Type="http://schemas.openxmlformats.org/officeDocument/2006/relationships/image" Target="../media/image107.jpeg"/><Relationship Id="rId9" Type="http://schemas.openxmlformats.org/officeDocument/2006/relationships/image" Target="../media/image112.jpg"/><Relationship Id="rId14" Type="http://schemas.openxmlformats.org/officeDocument/2006/relationships/image" Target="../media/image117.png"/></Relationships>
</file>

<file path=ppt/slides/_rels/slide1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24.png"/></Relationships>
</file>

<file path=ppt/slides/_rels/slide1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126.png"/><Relationship Id="rId4" Type="http://schemas.openxmlformats.org/officeDocument/2006/relationships/image" Target="../media/image125.png"/></Relationships>
</file>

<file path=ppt/slides/_rels/slide1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36.tiff"/></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18" Type="http://schemas.openxmlformats.org/officeDocument/2006/relationships/image" Target="../media/image29.png"/><Relationship Id="rId3" Type="http://schemas.openxmlformats.org/officeDocument/2006/relationships/image" Target="../media/image10.jpg"/><Relationship Id="rId21" Type="http://schemas.openxmlformats.org/officeDocument/2006/relationships/image" Target="../media/image32.png"/><Relationship Id="rId7" Type="http://schemas.openxmlformats.org/officeDocument/2006/relationships/image" Target="../media/image18.emf"/><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image" Target="../media/image31.emf"/><Relationship Id="rId1" Type="http://schemas.openxmlformats.org/officeDocument/2006/relationships/slideLayout" Target="../slideLayouts/slideLayout11.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emf"/><Relationship Id="rId19" Type="http://schemas.openxmlformats.org/officeDocument/2006/relationships/image" Target="../media/image30.emf"/><Relationship Id="rId4" Type="http://schemas.openxmlformats.org/officeDocument/2006/relationships/image" Target="../media/image15.png"/><Relationship Id="rId9" Type="http://schemas.openxmlformats.org/officeDocument/2006/relationships/image" Target="../media/image20.emf"/><Relationship Id="rId14" Type="http://schemas.openxmlformats.org/officeDocument/2006/relationships/image" Target="../media/image25.emf"/></Relationships>
</file>

<file path=ppt/slides/_rels/slide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2.png"/></Relationships>
</file>

<file path=ppt/slides/_rels/slide22.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3" Type="http://schemas.openxmlformats.org/officeDocument/2006/relationships/image" Target="../media/image143.png"/><Relationship Id="rId21" Type="http://schemas.openxmlformats.org/officeDocument/2006/relationships/image" Target="../media/image160.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 Type="http://schemas.openxmlformats.org/officeDocument/2006/relationships/notesSlide" Target="../notesSlides/notesSlide21.xml"/><Relationship Id="rId16" Type="http://schemas.openxmlformats.org/officeDocument/2006/relationships/image" Target="../media/image156.png"/><Relationship Id="rId20"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23" Type="http://schemas.openxmlformats.org/officeDocument/2006/relationships/image" Target="../media/image162.png"/><Relationship Id="rId10" Type="http://schemas.openxmlformats.org/officeDocument/2006/relationships/image" Target="../media/image150.png"/><Relationship Id="rId19" Type="http://schemas.openxmlformats.org/officeDocument/2006/relationships/image" Target="../media/image159.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1.jpeg"/></Relationships>
</file>

<file path=ppt/slides/_rels/slide23.xml.rels><?xml version="1.0" encoding="UTF-8" standalone="yes"?>
<Relationships xmlns="http://schemas.openxmlformats.org/package/2006/relationships"><Relationship Id="rId8" Type="http://schemas.openxmlformats.org/officeDocument/2006/relationships/image" Target="../media/image168.jpeg"/><Relationship Id="rId13" Type="http://schemas.openxmlformats.org/officeDocument/2006/relationships/image" Target="../media/image173.jpeg"/><Relationship Id="rId3" Type="http://schemas.openxmlformats.org/officeDocument/2006/relationships/image" Target="../media/image163.jpeg"/><Relationship Id="rId7" Type="http://schemas.openxmlformats.org/officeDocument/2006/relationships/image" Target="../media/image167.jpeg"/><Relationship Id="rId12" Type="http://schemas.openxmlformats.org/officeDocument/2006/relationships/image" Target="../media/image172.jpe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166.jpeg"/><Relationship Id="rId11" Type="http://schemas.openxmlformats.org/officeDocument/2006/relationships/image" Target="../media/image171.jpeg"/><Relationship Id="rId5" Type="http://schemas.openxmlformats.org/officeDocument/2006/relationships/image" Target="../media/image165.jpeg"/><Relationship Id="rId10" Type="http://schemas.openxmlformats.org/officeDocument/2006/relationships/image" Target="../media/image170.jpeg"/><Relationship Id="rId4" Type="http://schemas.openxmlformats.org/officeDocument/2006/relationships/image" Target="../media/image164.jpeg"/><Relationship Id="rId9" Type="http://schemas.openxmlformats.org/officeDocument/2006/relationships/image" Target="../media/image169.jpeg"/><Relationship Id="rId14" Type="http://schemas.openxmlformats.org/officeDocument/2006/relationships/image" Target="../media/image174.jpeg"/></Relationships>
</file>

<file path=ppt/slides/_rels/slide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3" Type="http://schemas.openxmlformats.org/officeDocument/2006/relationships/image" Target="../media/image185.png"/><Relationship Id="rId18" Type="http://schemas.openxmlformats.org/officeDocument/2006/relationships/image" Target="../media/image190.png"/><Relationship Id="rId26" Type="http://schemas.openxmlformats.org/officeDocument/2006/relationships/image" Target="../media/image198.png"/><Relationship Id="rId3" Type="http://schemas.openxmlformats.org/officeDocument/2006/relationships/image" Target="../media/image175.png"/><Relationship Id="rId21" Type="http://schemas.openxmlformats.org/officeDocument/2006/relationships/image" Target="../media/image193.png"/><Relationship Id="rId7" Type="http://schemas.openxmlformats.org/officeDocument/2006/relationships/image" Target="../media/image179.png"/><Relationship Id="rId12" Type="http://schemas.openxmlformats.org/officeDocument/2006/relationships/image" Target="../media/image184.png"/><Relationship Id="rId17" Type="http://schemas.openxmlformats.org/officeDocument/2006/relationships/image" Target="../media/image189.png"/><Relationship Id="rId25" Type="http://schemas.openxmlformats.org/officeDocument/2006/relationships/image" Target="../media/image197.jpeg"/><Relationship Id="rId33" Type="http://schemas.openxmlformats.org/officeDocument/2006/relationships/image" Target="../media/image205.jpg"/><Relationship Id="rId2" Type="http://schemas.openxmlformats.org/officeDocument/2006/relationships/notesSlide" Target="../notesSlides/notesSlide24.xml"/><Relationship Id="rId16" Type="http://schemas.openxmlformats.org/officeDocument/2006/relationships/image" Target="../media/image188.png"/><Relationship Id="rId20" Type="http://schemas.openxmlformats.org/officeDocument/2006/relationships/image" Target="../media/image192.png"/><Relationship Id="rId29" Type="http://schemas.openxmlformats.org/officeDocument/2006/relationships/image" Target="../media/image201.jpeg"/><Relationship Id="rId1" Type="http://schemas.openxmlformats.org/officeDocument/2006/relationships/slideLayout" Target="../slideLayouts/slideLayout11.xml"/><Relationship Id="rId6" Type="http://schemas.openxmlformats.org/officeDocument/2006/relationships/image" Target="../media/image178.png"/><Relationship Id="rId11" Type="http://schemas.openxmlformats.org/officeDocument/2006/relationships/image" Target="../media/image183.png"/><Relationship Id="rId24" Type="http://schemas.openxmlformats.org/officeDocument/2006/relationships/image" Target="../media/image196.jpeg"/><Relationship Id="rId32" Type="http://schemas.openxmlformats.org/officeDocument/2006/relationships/image" Target="../media/image204.jpg"/><Relationship Id="rId5" Type="http://schemas.openxmlformats.org/officeDocument/2006/relationships/image" Target="../media/image177.png"/><Relationship Id="rId15" Type="http://schemas.openxmlformats.org/officeDocument/2006/relationships/image" Target="../media/image187.png"/><Relationship Id="rId23" Type="http://schemas.openxmlformats.org/officeDocument/2006/relationships/image" Target="../media/image195.jpeg"/><Relationship Id="rId28" Type="http://schemas.openxmlformats.org/officeDocument/2006/relationships/image" Target="../media/image200.jpeg"/><Relationship Id="rId10" Type="http://schemas.openxmlformats.org/officeDocument/2006/relationships/image" Target="../media/image182.png"/><Relationship Id="rId19" Type="http://schemas.openxmlformats.org/officeDocument/2006/relationships/image" Target="../media/image191.png"/><Relationship Id="rId31" Type="http://schemas.openxmlformats.org/officeDocument/2006/relationships/image" Target="../media/image203.jpeg"/><Relationship Id="rId4" Type="http://schemas.openxmlformats.org/officeDocument/2006/relationships/image" Target="../media/image176.png"/><Relationship Id="rId9" Type="http://schemas.openxmlformats.org/officeDocument/2006/relationships/image" Target="../media/image181.png"/><Relationship Id="rId14" Type="http://schemas.openxmlformats.org/officeDocument/2006/relationships/image" Target="../media/image186.png"/><Relationship Id="rId22" Type="http://schemas.openxmlformats.org/officeDocument/2006/relationships/image" Target="../media/image194.jpeg"/><Relationship Id="rId27" Type="http://schemas.openxmlformats.org/officeDocument/2006/relationships/image" Target="../media/image199.png"/><Relationship Id="rId30" Type="http://schemas.openxmlformats.org/officeDocument/2006/relationships/image" Target="../media/image202.jpeg"/><Relationship Id="rId8" Type="http://schemas.openxmlformats.org/officeDocument/2006/relationships/image" Target="../media/image180.png"/></Relationships>
</file>

<file path=ppt/slides/_rels/slide26.xml.rels><?xml version="1.0" encoding="UTF-8" standalone="yes"?>
<Relationships xmlns="http://schemas.openxmlformats.org/package/2006/relationships"><Relationship Id="rId13" Type="http://schemas.openxmlformats.org/officeDocument/2006/relationships/image" Target="../media/image216.jpeg"/><Relationship Id="rId18" Type="http://schemas.openxmlformats.org/officeDocument/2006/relationships/image" Target="../media/image220.jpeg"/><Relationship Id="rId26" Type="http://schemas.openxmlformats.org/officeDocument/2006/relationships/image" Target="../media/image228.jpeg"/><Relationship Id="rId39" Type="http://schemas.openxmlformats.org/officeDocument/2006/relationships/image" Target="../media/image241.jpeg"/><Relationship Id="rId21" Type="http://schemas.openxmlformats.org/officeDocument/2006/relationships/image" Target="../media/image223.jpeg"/><Relationship Id="rId34" Type="http://schemas.openxmlformats.org/officeDocument/2006/relationships/image" Target="../media/image236.png"/><Relationship Id="rId42" Type="http://schemas.openxmlformats.org/officeDocument/2006/relationships/image" Target="../media/image244.jpeg"/><Relationship Id="rId7" Type="http://schemas.openxmlformats.org/officeDocument/2006/relationships/image" Target="../media/image210.png"/><Relationship Id="rId2" Type="http://schemas.openxmlformats.org/officeDocument/2006/relationships/notesSlide" Target="../notesSlides/notesSlide25.xml"/><Relationship Id="rId16" Type="http://schemas.openxmlformats.org/officeDocument/2006/relationships/image" Target="../media/image185.png"/><Relationship Id="rId29" Type="http://schemas.openxmlformats.org/officeDocument/2006/relationships/image" Target="../media/image231.png"/><Relationship Id="rId1" Type="http://schemas.openxmlformats.org/officeDocument/2006/relationships/slideLayout" Target="../slideLayouts/slideLayout14.xml"/><Relationship Id="rId6" Type="http://schemas.openxmlformats.org/officeDocument/2006/relationships/image" Target="../media/image209.jpeg"/><Relationship Id="rId11" Type="http://schemas.openxmlformats.org/officeDocument/2006/relationships/image" Target="../media/image214.jpeg"/><Relationship Id="rId24" Type="http://schemas.openxmlformats.org/officeDocument/2006/relationships/image" Target="../media/image226.jpeg"/><Relationship Id="rId32" Type="http://schemas.openxmlformats.org/officeDocument/2006/relationships/image" Target="../media/image234.png"/><Relationship Id="rId37" Type="http://schemas.openxmlformats.org/officeDocument/2006/relationships/image" Target="../media/image239.jpeg"/><Relationship Id="rId40" Type="http://schemas.openxmlformats.org/officeDocument/2006/relationships/image" Target="../media/image242.jpeg"/><Relationship Id="rId45" Type="http://schemas.openxmlformats.org/officeDocument/2006/relationships/image" Target="../media/image247.png"/><Relationship Id="rId5" Type="http://schemas.openxmlformats.org/officeDocument/2006/relationships/image" Target="../media/image208.png"/><Relationship Id="rId15" Type="http://schemas.openxmlformats.org/officeDocument/2006/relationships/image" Target="../media/image218.png"/><Relationship Id="rId23" Type="http://schemas.openxmlformats.org/officeDocument/2006/relationships/image" Target="../media/image225.jpeg"/><Relationship Id="rId28" Type="http://schemas.openxmlformats.org/officeDocument/2006/relationships/image" Target="../media/image230.png"/><Relationship Id="rId36" Type="http://schemas.openxmlformats.org/officeDocument/2006/relationships/image" Target="../media/image238.png"/><Relationship Id="rId10" Type="http://schemas.openxmlformats.org/officeDocument/2006/relationships/image" Target="../media/image213.jpeg"/><Relationship Id="rId19" Type="http://schemas.openxmlformats.org/officeDocument/2006/relationships/image" Target="../media/image221.jpeg"/><Relationship Id="rId31" Type="http://schemas.openxmlformats.org/officeDocument/2006/relationships/image" Target="../media/image233.png"/><Relationship Id="rId44" Type="http://schemas.openxmlformats.org/officeDocument/2006/relationships/image" Target="../media/image246.png"/><Relationship Id="rId4" Type="http://schemas.openxmlformats.org/officeDocument/2006/relationships/image" Target="../media/image207.png"/><Relationship Id="rId9" Type="http://schemas.openxmlformats.org/officeDocument/2006/relationships/image" Target="../media/image212.jpeg"/><Relationship Id="rId14" Type="http://schemas.openxmlformats.org/officeDocument/2006/relationships/image" Target="../media/image217.png"/><Relationship Id="rId22" Type="http://schemas.openxmlformats.org/officeDocument/2006/relationships/image" Target="../media/image224.png"/><Relationship Id="rId27" Type="http://schemas.openxmlformats.org/officeDocument/2006/relationships/image" Target="../media/image229.jpeg"/><Relationship Id="rId30" Type="http://schemas.openxmlformats.org/officeDocument/2006/relationships/image" Target="../media/image232.png"/><Relationship Id="rId35" Type="http://schemas.openxmlformats.org/officeDocument/2006/relationships/image" Target="../media/image237.png"/><Relationship Id="rId43" Type="http://schemas.openxmlformats.org/officeDocument/2006/relationships/image" Target="../media/image245.jpeg"/><Relationship Id="rId8" Type="http://schemas.openxmlformats.org/officeDocument/2006/relationships/image" Target="../media/image211.png"/><Relationship Id="rId3" Type="http://schemas.openxmlformats.org/officeDocument/2006/relationships/image" Target="../media/image206.jpeg"/><Relationship Id="rId12" Type="http://schemas.openxmlformats.org/officeDocument/2006/relationships/image" Target="../media/image215.jpeg"/><Relationship Id="rId17" Type="http://schemas.openxmlformats.org/officeDocument/2006/relationships/image" Target="../media/image219.jpeg"/><Relationship Id="rId25" Type="http://schemas.openxmlformats.org/officeDocument/2006/relationships/image" Target="../media/image227.jpeg"/><Relationship Id="rId33" Type="http://schemas.openxmlformats.org/officeDocument/2006/relationships/image" Target="../media/image235.png"/><Relationship Id="rId38" Type="http://schemas.openxmlformats.org/officeDocument/2006/relationships/image" Target="../media/image240.jpeg"/><Relationship Id="rId20" Type="http://schemas.openxmlformats.org/officeDocument/2006/relationships/image" Target="../media/image222.png"/><Relationship Id="rId41" Type="http://schemas.openxmlformats.org/officeDocument/2006/relationships/image" Target="../media/image24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8.tiff"/><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10.jp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3.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30.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51.jpeg"/><Relationship Id="rId7" Type="http://schemas.openxmlformats.org/officeDocument/2006/relationships/image" Target="../media/image255.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254.jpeg"/><Relationship Id="rId5" Type="http://schemas.openxmlformats.org/officeDocument/2006/relationships/image" Target="../media/image253.jpeg"/><Relationship Id="rId10" Type="http://schemas.openxmlformats.org/officeDocument/2006/relationships/image" Target="../media/image258.jpeg"/><Relationship Id="rId4" Type="http://schemas.openxmlformats.org/officeDocument/2006/relationships/image" Target="../media/image252.jpeg"/><Relationship Id="rId9" Type="http://schemas.openxmlformats.org/officeDocument/2006/relationships/image" Target="../media/image25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9.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0.emf"/><Relationship Id="rId7" Type="http://schemas.openxmlformats.org/officeDocument/2006/relationships/image" Target="../media/image264.emf"/><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263.emf"/><Relationship Id="rId5" Type="http://schemas.openxmlformats.org/officeDocument/2006/relationships/image" Target="../media/image262.png"/><Relationship Id="rId4" Type="http://schemas.openxmlformats.org/officeDocument/2006/relationships/image" Target="../media/image261.emf"/><Relationship Id="rId9" Type="http://schemas.openxmlformats.org/officeDocument/2006/relationships/image" Target="../media/image26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microsoft.com/office/2007/relationships/hdphoto" Target="../media/hdphoto1.wdp"/><Relationship Id="rId26" Type="http://schemas.openxmlformats.org/officeDocument/2006/relationships/image" Target="../media/image75.png"/><Relationship Id="rId3" Type="http://schemas.openxmlformats.org/officeDocument/2006/relationships/image" Target="../media/image54.png"/><Relationship Id="rId21" Type="http://schemas.openxmlformats.org/officeDocument/2006/relationships/image" Target="../media/image70.png"/><Relationship Id="rId7" Type="http://schemas.openxmlformats.org/officeDocument/2006/relationships/image" Target="../media/image58.png"/><Relationship Id="rId12" Type="http://schemas.openxmlformats.org/officeDocument/2006/relationships/image" Target="../media/image25.emf"/><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notesSlide" Target="../notesSlides/notesSlide4.xml"/><Relationship Id="rId16" Type="http://schemas.openxmlformats.org/officeDocument/2006/relationships/image" Target="../media/image66.emf"/><Relationship Id="rId20" Type="http://schemas.openxmlformats.org/officeDocument/2006/relationships/image" Target="../media/image69.png"/><Relationship Id="rId1" Type="http://schemas.openxmlformats.org/officeDocument/2006/relationships/slideLayout" Target="../slideLayouts/slideLayout19.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3.png"/><Relationship Id="rId5" Type="http://schemas.openxmlformats.org/officeDocument/2006/relationships/image" Target="../media/image56.png"/><Relationship Id="rId15" Type="http://schemas.openxmlformats.org/officeDocument/2006/relationships/image" Target="../media/image65.png"/><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61.tiff"/><Relationship Id="rId19" Type="http://schemas.openxmlformats.org/officeDocument/2006/relationships/image" Target="../media/image68.emf"/><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4.png"/><Relationship Id="rId22" Type="http://schemas.openxmlformats.org/officeDocument/2006/relationships/image" Target="../media/image71.png"/><Relationship Id="rId27"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85.jpg"/><Relationship Id="rId13" Type="http://schemas.openxmlformats.org/officeDocument/2006/relationships/image" Target="../media/image90.jpg"/><Relationship Id="rId18" Type="http://schemas.openxmlformats.org/officeDocument/2006/relationships/image" Target="../media/image95.jpg"/><Relationship Id="rId3" Type="http://schemas.openxmlformats.org/officeDocument/2006/relationships/image" Target="../media/image10.jpg"/><Relationship Id="rId21" Type="http://schemas.openxmlformats.org/officeDocument/2006/relationships/image" Target="../media/image98.jpeg"/><Relationship Id="rId7" Type="http://schemas.openxmlformats.org/officeDocument/2006/relationships/image" Target="../media/image84.jpg"/><Relationship Id="rId12" Type="http://schemas.openxmlformats.org/officeDocument/2006/relationships/image" Target="../media/image89.jpg"/><Relationship Id="rId17" Type="http://schemas.openxmlformats.org/officeDocument/2006/relationships/image" Target="../media/image94.jpg"/><Relationship Id="rId2" Type="http://schemas.openxmlformats.org/officeDocument/2006/relationships/notesSlide" Target="../notesSlides/notesSlide8.xml"/><Relationship Id="rId16" Type="http://schemas.openxmlformats.org/officeDocument/2006/relationships/image" Target="../media/image93.jpg"/><Relationship Id="rId20" Type="http://schemas.openxmlformats.org/officeDocument/2006/relationships/image" Target="../media/image97.jpeg"/><Relationship Id="rId1" Type="http://schemas.openxmlformats.org/officeDocument/2006/relationships/slideLayout" Target="../slideLayouts/slideLayout18.xml"/><Relationship Id="rId6" Type="http://schemas.openxmlformats.org/officeDocument/2006/relationships/image" Target="../media/image83.jpg"/><Relationship Id="rId11" Type="http://schemas.openxmlformats.org/officeDocument/2006/relationships/image" Target="../media/image88.jpg"/><Relationship Id="rId5" Type="http://schemas.openxmlformats.org/officeDocument/2006/relationships/image" Target="../media/image82.jpg"/><Relationship Id="rId15" Type="http://schemas.openxmlformats.org/officeDocument/2006/relationships/image" Target="../media/image92.jpg"/><Relationship Id="rId10" Type="http://schemas.openxmlformats.org/officeDocument/2006/relationships/image" Target="../media/image87.jpg"/><Relationship Id="rId19" Type="http://schemas.openxmlformats.org/officeDocument/2006/relationships/image" Target="../media/image96.jpg"/><Relationship Id="rId4" Type="http://schemas.openxmlformats.org/officeDocument/2006/relationships/image" Target="../media/image81.jpg"/><Relationship Id="rId9" Type="http://schemas.openxmlformats.org/officeDocument/2006/relationships/image" Target="../media/image86.jpeg"/><Relationship Id="rId14" Type="http://schemas.openxmlformats.org/officeDocument/2006/relationships/image" Target="../media/image91.jpg"/></Relationships>
</file>

<file path=ppt/slides/_rels/slide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Placeholder 20" descr="A crowd of people watching a baseball game&#10;&#10;Description automatically generated">
            <a:extLst>
              <a:ext uri="{FF2B5EF4-FFF2-40B4-BE49-F238E27FC236}">
                <a16:creationId xmlns:a16="http://schemas.microsoft.com/office/drawing/2014/main" id="{B07CE9FB-E199-4CAE-B4D7-C129E8C27543}"/>
              </a:ext>
            </a:extLst>
          </p:cNvPr>
          <p:cNvPicPr>
            <a:picLocks noGrp="1" noChangeAspect="1"/>
          </p:cNvPicPr>
          <p:nvPr>
            <p:ph type="pic" sz="quarter" idx="13"/>
          </p:nvPr>
        </p:nvPicPr>
        <p:blipFill rotWithShape="1">
          <a:blip r:embed="rId4"/>
          <a:srcRect l="31719" r="37373" b="58698"/>
          <a:stretch/>
        </p:blipFill>
        <p:spPr>
          <a:xfrm>
            <a:off x="9150350" y="0"/>
            <a:ext cx="3049588" cy="1719263"/>
          </a:xfrm>
        </p:spPr>
      </p:pic>
      <p:pic>
        <p:nvPicPr>
          <p:cNvPr id="8" name="Picture Placeholder 7">
            <a:extLst>
              <a:ext uri="{FF2B5EF4-FFF2-40B4-BE49-F238E27FC236}">
                <a16:creationId xmlns:a16="http://schemas.microsoft.com/office/drawing/2014/main" id="{97B20BD2-E103-4A20-A2AF-B3E2D55A73BF}"/>
              </a:ext>
            </a:extLst>
          </p:cNvPr>
          <p:cNvPicPr>
            <a:picLocks noGrp="1" noChangeAspect="1"/>
          </p:cNvPicPr>
          <p:nvPr>
            <p:ph type="pic" sz="quarter" idx="10"/>
          </p:nvPr>
        </p:nvPicPr>
        <p:blipFill rotWithShape="1">
          <a:blip r:embed="rId5"/>
          <a:srcRect l="17606" r="35412" b="16620"/>
          <a:stretch/>
        </p:blipFill>
        <p:spPr>
          <a:xfrm>
            <a:off x="0" y="0"/>
            <a:ext cx="3049588" cy="3049588"/>
          </a:xfrm>
        </p:spPr>
      </p:pic>
      <p:pic>
        <p:nvPicPr>
          <p:cNvPr id="10" name="Picture Placeholder 18" descr="A person wearing a suit and tie smiling at the camera&#10;&#10;Description automatically generated">
            <a:extLst>
              <a:ext uri="{FF2B5EF4-FFF2-40B4-BE49-F238E27FC236}">
                <a16:creationId xmlns:a16="http://schemas.microsoft.com/office/drawing/2014/main" id="{FBCC7C05-4028-4613-AEF4-0908A7AED19F}"/>
              </a:ext>
            </a:extLst>
          </p:cNvPr>
          <p:cNvPicPr>
            <a:picLocks noGrp="1" noChangeAspect="1"/>
          </p:cNvPicPr>
          <p:nvPr>
            <p:ph type="pic" sz="quarter" idx="12"/>
          </p:nvPr>
        </p:nvPicPr>
        <p:blipFill rotWithShape="1">
          <a:blip r:embed="rId6"/>
          <a:srcRect l="15550" r="28150"/>
          <a:stretch/>
        </p:blipFill>
        <p:spPr>
          <a:xfrm>
            <a:off x="6099175" y="0"/>
            <a:ext cx="3051175" cy="3049588"/>
          </a:xfrm>
        </p:spPr>
      </p:pic>
      <p:pic>
        <p:nvPicPr>
          <p:cNvPr id="9" name="Picture Placeholder 16" descr="A person standing on a stage&#10;&#10;Description automatically generated">
            <a:extLst>
              <a:ext uri="{FF2B5EF4-FFF2-40B4-BE49-F238E27FC236}">
                <a16:creationId xmlns:a16="http://schemas.microsoft.com/office/drawing/2014/main" id="{93969419-EFB1-4E4B-9CDB-BDF4E9D3F6F5}"/>
              </a:ext>
            </a:extLst>
          </p:cNvPr>
          <p:cNvPicPr>
            <a:picLocks noGrp="1" noChangeAspect="1"/>
          </p:cNvPicPr>
          <p:nvPr>
            <p:ph type="pic" sz="quarter" idx="11"/>
          </p:nvPr>
        </p:nvPicPr>
        <p:blipFill rotWithShape="1">
          <a:blip r:embed="rId7"/>
          <a:srcRect l="32500" t="5955" r="15487" b="35474"/>
          <a:stretch/>
        </p:blipFill>
        <p:spPr>
          <a:xfrm>
            <a:off x="3049588" y="0"/>
            <a:ext cx="3052762" cy="2286000"/>
          </a:xfrm>
        </p:spPr>
      </p:pic>
      <p:sp>
        <p:nvSpPr>
          <p:cNvPr id="5" name="Title 4">
            <a:extLst>
              <a:ext uri="{FF2B5EF4-FFF2-40B4-BE49-F238E27FC236}">
                <a16:creationId xmlns:a16="http://schemas.microsoft.com/office/drawing/2014/main" id="{ABF46A14-CAAB-4C70-9090-13EF62388E7B}"/>
              </a:ext>
            </a:extLst>
          </p:cNvPr>
          <p:cNvSpPr>
            <a:spLocks noGrp="1"/>
          </p:cNvSpPr>
          <p:nvPr>
            <p:ph type="title"/>
          </p:nvPr>
        </p:nvSpPr>
        <p:spPr>
          <a:xfrm>
            <a:off x="277265" y="3557015"/>
            <a:ext cx="9522717" cy="2221992"/>
          </a:xfrm>
        </p:spPr>
        <p:txBody>
          <a:bodyPr>
            <a:normAutofit fontScale="90000"/>
          </a:bodyPr>
          <a:lstStyle/>
          <a:p>
            <a:r>
              <a:rPr lang="fr-FR" dirty="0"/>
              <a:t>TV 3.0</a:t>
            </a:r>
            <a:br>
              <a:rPr lang="fr-FR" dirty="0"/>
            </a:br>
            <a:br>
              <a:rPr lang="fr-FR" sz="3100" dirty="0"/>
            </a:br>
            <a:r>
              <a:rPr lang="fr-FR" b="1" cap="all" dirty="0"/>
              <a:t>Streaming TV &amp; VOD l’exemple de Pluto TV</a:t>
            </a:r>
            <a:br>
              <a:rPr lang="fr-FR" b="1" cap="all" dirty="0"/>
            </a:br>
            <a:br>
              <a:rPr lang="fr-FR" b="1" cap="all" dirty="0"/>
            </a:br>
            <a:br>
              <a:rPr lang="fr-FR" dirty="0"/>
            </a:br>
            <a:endParaRPr lang="fr-FR" b="1" cap="all" dirty="0"/>
          </a:p>
        </p:txBody>
      </p:sp>
      <p:sp>
        <p:nvSpPr>
          <p:cNvPr id="12" name="ZoneTexte 11">
            <a:extLst>
              <a:ext uri="{FF2B5EF4-FFF2-40B4-BE49-F238E27FC236}">
                <a16:creationId xmlns:a16="http://schemas.microsoft.com/office/drawing/2014/main" id="{251CF383-4E31-4B19-854A-5FDCB3246E33}"/>
              </a:ext>
            </a:extLst>
          </p:cNvPr>
          <p:cNvSpPr txBox="1"/>
          <p:nvPr/>
        </p:nvSpPr>
        <p:spPr>
          <a:xfrm>
            <a:off x="2721575" y="6286434"/>
            <a:ext cx="8161638" cy="369332"/>
          </a:xfrm>
          <a:prstGeom prst="rect">
            <a:avLst/>
          </a:prstGeom>
          <a:noFill/>
        </p:spPr>
        <p:txBody>
          <a:bodyPr wrap="square">
            <a:spAutoFit/>
          </a:bodyPr>
          <a:lstStyle/>
          <a:p>
            <a:r>
              <a:rPr lang="fr-FR" dirty="0">
                <a:solidFill>
                  <a:schemeClr val="bg1"/>
                </a:solidFill>
              </a:rPr>
              <a:t>18 octobre 2021</a:t>
            </a:r>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6" name="TextBox 17">
            <a:extLst>
              <a:ext uri="{FF2B5EF4-FFF2-40B4-BE49-F238E27FC236}">
                <a16:creationId xmlns:a16="http://schemas.microsoft.com/office/drawing/2014/main" id="{B210E926-D88C-8345-BC23-DBCF974E0A93}"/>
              </a:ext>
            </a:extLst>
          </p:cNvPr>
          <p:cNvSpPr txBox="1"/>
          <p:nvPr/>
        </p:nvSpPr>
        <p:spPr>
          <a:xfrm>
            <a:off x="32562" y="6568725"/>
            <a:ext cx="44683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CONFIDENTIAL. NOT FOR DISTRIBUTION. ALL RELEASE DATES ARE SUBJECT TO CHANGE.</a:t>
            </a:r>
          </a:p>
        </p:txBody>
      </p:sp>
      <p:sp>
        <p:nvSpPr>
          <p:cNvPr id="47" name="Rectangle 6">
            <a:extLst>
              <a:ext uri="{FF2B5EF4-FFF2-40B4-BE49-F238E27FC236}">
                <a16:creationId xmlns:a16="http://schemas.microsoft.com/office/drawing/2014/main" id="{F50E9C17-5195-8B47-84D9-36382747538E}"/>
              </a:ext>
            </a:extLst>
          </p:cNvPr>
          <p:cNvSpPr/>
          <p:nvPr/>
        </p:nvSpPr>
        <p:spPr>
          <a:xfrm>
            <a:off x="10237389" y="6569706"/>
            <a:ext cx="1901482" cy="21544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 ViacomCBS Inc. All rights reserved. </a:t>
            </a:r>
            <a:endParaRPr kumimoji="0" lang="en-US" sz="800" b="0" i="0" u="none" strike="noStrike" kern="1200" cap="none" spc="0" normalizeH="0" baseline="0" noProof="0">
              <a:ln>
                <a:noFill/>
              </a:ln>
              <a:solidFill>
                <a:prstClr val="black"/>
              </a:solidFill>
              <a:effectLst/>
              <a:uLnTx/>
              <a:uFillTx/>
              <a:latin typeface="Peak Sans Regular" pitchFamily="2" charset="77"/>
              <a:ea typeface="Real Text Pro" panose="020B0A04030101020102" pitchFamily="34" charset="77"/>
              <a:cs typeface="+mn-cs"/>
            </a:endParaRPr>
          </a:p>
        </p:txBody>
      </p:sp>
      <p:sp>
        <p:nvSpPr>
          <p:cNvPr id="12" name="Slide Number Placeholder 2">
            <a:extLst>
              <a:ext uri="{FF2B5EF4-FFF2-40B4-BE49-F238E27FC236}">
                <a16:creationId xmlns:a16="http://schemas.microsoft.com/office/drawing/2014/main" id="{290500A4-B311-804B-AC20-C56F9B86000E}"/>
              </a:ext>
            </a:extLst>
          </p:cNvPr>
          <p:cNvSpPr>
            <a:spLocks noGrp="1"/>
          </p:cNvSpPr>
          <p:nvPr>
            <p:ph type="sldNum" sz="quarter" idx="12"/>
          </p:nvPr>
        </p:nvSpPr>
        <p:spPr>
          <a:xfrm>
            <a:off x="11622107" y="6368390"/>
            <a:ext cx="369125" cy="209116"/>
          </a:xfrm>
        </p:spPr>
        <p:txBody>
          <a:bodyPr wrap="none" lIns="0" tIns="0" rIns="0" bIns="0"/>
          <a:lstStyle/>
          <a:p>
            <a:pPr marL="0" marR="0" lvl="0" indent="0" algn="r" defTabSz="914400" rtl="0" eaLnBrk="1" fontAlgn="auto" latinLnBrk="0" hangingPunct="1">
              <a:lnSpc>
                <a:spcPct val="100000"/>
              </a:lnSpc>
              <a:spcBef>
                <a:spcPts val="0"/>
              </a:spcBef>
              <a:spcAft>
                <a:spcPts val="0"/>
              </a:spcAft>
              <a:buClrTx/>
              <a:buSzTx/>
              <a:buFontTx/>
              <a:buNone/>
              <a:tabLst/>
              <a:defRPr/>
            </a:pPr>
            <a:fld id="{330DAA49-40DF-E741-815B-DA5ED6774575}" type="slidenum">
              <a:rPr kumimoji="0" lang="en-US" sz="800" b="0" i="0" u="none" strike="noStrike" kern="1200" cap="none" spc="0" normalizeH="0" baseline="0" noProof="0" smtClean="0">
                <a:ln>
                  <a:noFill/>
                </a:ln>
                <a:solidFill>
                  <a:prstClr val="black">
                    <a:tint val="75000"/>
                  </a:prstClr>
                </a:solidFill>
                <a:effectLst/>
                <a:uLnTx/>
                <a:uFillTx/>
                <a:latin typeface="Real Text Pro Book" panose="020B0A04030101020102" pitchFamily="34" charset="77"/>
                <a:ea typeface="Real Text Pro Book" panose="020B0A04030101020102" pitchFamily="34"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prstClr val="black">
                  <a:tint val="75000"/>
                </a:prstClr>
              </a:solidFill>
              <a:effectLst/>
              <a:uLnTx/>
              <a:uFillTx/>
              <a:latin typeface="Real Text Pro Book" panose="020B0A04030101020102" pitchFamily="34" charset="77"/>
              <a:ea typeface="Real Text Pro Book" panose="020B0A04030101020102" pitchFamily="34" charset="77"/>
              <a:cs typeface="+mn-cs"/>
            </a:endParaRPr>
          </a:p>
        </p:txBody>
      </p:sp>
      <p:pic>
        <p:nvPicPr>
          <p:cNvPr id="23" name="Picture 10">
            <a:extLst>
              <a:ext uri="{FF2B5EF4-FFF2-40B4-BE49-F238E27FC236}">
                <a16:creationId xmlns:a16="http://schemas.microsoft.com/office/drawing/2014/main" id="{EA9F1556-E546-924F-908F-2BB21D198DD3}"/>
              </a:ext>
            </a:extLst>
          </p:cNvPr>
          <p:cNvPicPr>
            <a:picLocks noChangeAspect="1"/>
          </p:cNvPicPr>
          <p:nvPr/>
        </p:nvPicPr>
        <p:blipFill>
          <a:blip r:embed="rId4"/>
          <a:srcRect/>
          <a:stretch/>
        </p:blipFill>
        <p:spPr>
          <a:xfrm>
            <a:off x="373281" y="5791947"/>
            <a:ext cx="1619396" cy="327975"/>
          </a:xfrm>
          <a:prstGeom prst="rect">
            <a:avLst/>
          </a:prstGeom>
        </p:spPr>
      </p:pic>
      <p:pic>
        <p:nvPicPr>
          <p:cNvPr id="24" name="Picture 9">
            <a:extLst>
              <a:ext uri="{FF2B5EF4-FFF2-40B4-BE49-F238E27FC236}">
                <a16:creationId xmlns:a16="http://schemas.microsoft.com/office/drawing/2014/main" id="{FAAC99F5-FC0D-C44F-82A0-995D7DACDFC6}"/>
              </a:ext>
            </a:extLst>
          </p:cNvPr>
          <p:cNvPicPr>
            <a:picLocks noChangeAspect="1"/>
          </p:cNvPicPr>
          <p:nvPr/>
        </p:nvPicPr>
        <p:blipFill>
          <a:blip r:embed="rId5"/>
          <a:srcRect/>
          <a:stretch/>
        </p:blipFill>
        <p:spPr>
          <a:xfrm>
            <a:off x="5216770" y="5826522"/>
            <a:ext cx="1507275" cy="258825"/>
          </a:xfrm>
          <a:prstGeom prst="rect">
            <a:avLst/>
          </a:prstGeom>
        </p:spPr>
      </p:pic>
      <p:pic>
        <p:nvPicPr>
          <p:cNvPr id="25" name="Picture 11">
            <a:extLst>
              <a:ext uri="{FF2B5EF4-FFF2-40B4-BE49-F238E27FC236}">
                <a16:creationId xmlns:a16="http://schemas.microsoft.com/office/drawing/2014/main" id="{85C407BA-0EA2-004C-B7C5-16A64C9573FE}"/>
              </a:ext>
            </a:extLst>
          </p:cNvPr>
          <p:cNvPicPr>
            <a:picLocks noChangeAspect="1"/>
          </p:cNvPicPr>
          <p:nvPr/>
        </p:nvPicPr>
        <p:blipFill rotWithShape="1">
          <a:blip r:embed="rId6"/>
          <a:srcRect l="-12092" t="-2110" r="-6395" b="-4219"/>
          <a:stretch/>
        </p:blipFill>
        <p:spPr>
          <a:xfrm>
            <a:off x="2570984" y="5779355"/>
            <a:ext cx="1301189" cy="360307"/>
          </a:xfrm>
          <a:prstGeom prst="rect">
            <a:avLst/>
          </a:prstGeom>
        </p:spPr>
      </p:pic>
      <p:pic>
        <p:nvPicPr>
          <p:cNvPr id="28" name="Imagen 27">
            <a:extLst>
              <a:ext uri="{FF2B5EF4-FFF2-40B4-BE49-F238E27FC236}">
                <a16:creationId xmlns:a16="http://schemas.microsoft.com/office/drawing/2014/main" id="{12C740C0-7468-634A-A00E-B0D531F24A4E}"/>
              </a:ext>
            </a:extLst>
          </p:cNvPr>
          <p:cNvPicPr>
            <a:picLocks noChangeAspect="1"/>
          </p:cNvPicPr>
          <p:nvPr/>
        </p:nvPicPr>
        <p:blipFill>
          <a:blip r:embed="rId7"/>
          <a:srcRect/>
          <a:stretch/>
        </p:blipFill>
        <p:spPr>
          <a:xfrm>
            <a:off x="10586548" y="5742273"/>
            <a:ext cx="691855" cy="427323"/>
          </a:xfrm>
          <a:prstGeom prst="rect">
            <a:avLst/>
          </a:prstGeom>
        </p:spPr>
      </p:pic>
      <p:pic>
        <p:nvPicPr>
          <p:cNvPr id="29" name="Imagen 28">
            <a:extLst>
              <a:ext uri="{FF2B5EF4-FFF2-40B4-BE49-F238E27FC236}">
                <a16:creationId xmlns:a16="http://schemas.microsoft.com/office/drawing/2014/main" id="{63C8CE63-274B-734F-911A-C72DB81E60B3}"/>
              </a:ext>
            </a:extLst>
          </p:cNvPr>
          <p:cNvPicPr>
            <a:picLocks noChangeAspect="1"/>
          </p:cNvPicPr>
          <p:nvPr/>
        </p:nvPicPr>
        <p:blipFill>
          <a:blip r:embed="rId8"/>
          <a:stretch>
            <a:fillRect/>
          </a:stretch>
        </p:blipFill>
        <p:spPr>
          <a:xfrm>
            <a:off x="8171685" y="5779355"/>
            <a:ext cx="1026858" cy="353159"/>
          </a:xfrm>
          <a:prstGeom prst="rect">
            <a:avLst/>
          </a:prstGeom>
        </p:spPr>
      </p:pic>
    </p:spTree>
    <p:extLst>
      <p:ext uri="{BB962C8B-B14F-4D97-AF65-F5344CB8AC3E}">
        <p14:creationId xmlns:p14="http://schemas.microsoft.com/office/powerpoint/2010/main" val="777721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7">
            <a:extLst>
              <a:ext uri="{FF2B5EF4-FFF2-40B4-BE49-F238E27FC236}">
                <a16:creationId xmlns:a16="http://schemas.microsoft.com/office/drawing/2014/main" id="{B210E926-D88C-8345-BC23-DBCF974E0A93}"/>
              </a:ext>
            </a:extLst>
          </p:cNvPr>
          <p:cNvSpPr txBox="1"/>
          <p:nvPr/>
        </p:nvSpPr>
        <p:spPr>
          <a:xfrm>
            <a:off x="32562" y="6568725"/>
            <a:ext cx="4468318" cy="21544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800" u="none" strike="noStrike" kern="1200" cap="none" spc="0" normalizeH="0" baseline="0" noProof="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CONFIDENTIAL. NOT FOR DISTRIBUTION. ALL RELEASE DATES ARE SUBJECT TO CHANGE.</a:t>
            </a:r>
          </a:p>
        </p:txBody>
      </p:sp>
      <p:sp>
        <p:nvSpPr>
          <p:cNvPr id="47" name="Rectangle 6">
            <a:extLst>
              <a:ext uri="{FF2B5EF4-FFF2-40B4-BE49-F238E27FC236}">
                <a16:creationId xmlns:a16="http://schemas.microsoft.com/office/drawing/2014/main" id="{F50E9C17-5195-8B47-84D9-36382747538E}"/>
              </a:ext>
            </a:extLst>
          </p:cNvPr>
          <p:cNvSpPr/>
          <p:nvPr/>
        </p:nvSpPr>
        <p:spPr>
          <a:xfrm>
            <a:off x="10237389" y="6569706"/>
            <a:ext cx="1901482" cy="21544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 ViacomCBS Inc. All rights reserved. </a:t>
            </a:r>
            <a:endParaRPr kumimoji="0" lang="en-US" sz="800" u="none" strike="noStrike" kern="1200" cap="none" spc="0" normalizeH="0" baseline="0" noProof="0">
              <a:ln>
                <a:noFill/>
              </a:ln>
              <a:solidFill>
                <a:prstClr val="black"/>
              </a:solidFill>
              <a:effectLst/>
              <a:uLnTx/>
              <a:uFillTx/>
              <a:latin typeface="Peak Sans Regular" pitchFamily="2" charset="77"/>
              <a:ea typeface="Real Text Pro" panose="020B0A04030101020102" pitchFamily="34" charset="77"/>
            </a:endParaRPr>
          </a:p>
        </p:txBody>
      </p:sp>
      <p:sp>
        <p:nvSpPr>
          <p:cNvPr id="52" name="Rectangle 21">
            <a:extLst>
              <a:ext uri="{FF2B5EF4-FFF2-40B4-BE49-F238E27FC236}">
                <a16:creationId xmlns:a16="http://schemas.microsoft.com/office/drawing/2014/main" id="{B8D45AA3-4A2D-E14E-A9B4-2BCB690EB301}"/>
              </a:ext>
            </a:extLst>
          </p:cNvPr>
          <p:cNvSpPr/>
          <p:nvPr/>
        </p:nvSpPr>
        <p:spPr>
          <a:xfrm>
            <a:off x="445696" y="386595"/>
            <a:ext cx="10153895" cy="646331"/>
          </a:xfrm>
          <a:prstGeom prst="rect">
            <a:avLst/>
          </a:prstGeom>
        </p:spPr>
        <p:txBody>
          <a:bodyPr wrap="square">
            <a:spAutoFit/>
          </a:bodyPr>
          <a:lstStyle/>
          <a:p>
            <a:pPr fontAlgn="base">
              <a:lnSpc>
                <a:spcPct val="90000"/>
              </a:lnSpc>
              <a:spcBef>
                <a:spcPct val="0"/>
              </a:spcBef>
              <a:spcAft>
                <a:spcPct val="0"/>
              </a:spcAft>
            </a:pPr>
            <a:r>
              <a:rPr lang="en-US" sz="4000" b="1" dirty="0">
                <a:solidFill>
                  <a:schemeClr val="bg1"/>
                </a:solidFill>
                <a:latin typeface="Peak Sans Bold" pitchFamily="2" charset="77"/>
                <a:ea typeface="Real Text Pro" panose="020B0A04030101020102" pitchFamily="34" charset="77"/>
                <a:cs typeface="Gotham Book" pitchFamily="2" charset="0"/>
                <a:sym typeface="Helvetica Light"/>
              </a:rPr>
              <a:t>Des </a:t>
            </a:r>
            <a:r>
              <a:rPr lang="en-US" sz="4000" b="1" dirty="0" err="1">
                <a:solidFill>
                  <a:schemeClr val="bg1"/>
                </a:solidFill>
                <a:latin typeface="Peak Sans Bold" pitchFamily="2" charset="77"/>
                <a:ea typeface="Real Text Pro" panose="020B0A04030101020102" pitchFamily="34" charset="77"/>
                <a:cs typeface="Gotham Book" pitchFamily="2" charset="0"/>
                <a:sym typeface="Helvetica Light"/>
              </a:rPr>
              <a:t>histoires</a:t>
            </a:r>
            <a:r>
              <a:rPr lang="en-US" sz="4000" b="1" dirty="0">
                <a:solidFill>
                  <a:schemeClr val="bg1"/>
                </a:solidFill>
                <a:latin typeface="Peak Sans Bold" pitchFamily="2" charset="77"/>
                <a:ea typeface="Real Text Pro" panose="020B0A04030101020102" pitchFamily="34" charset="77"/>
                <a:cs typeface="Gotham Book" pitchFamily="2" charset="0"/>
                <a:sym typeface="Helvetica Light"/>
              </a:rPr>
              <a:t> </a:t>
            </a:r>
            <a:r>
              <a:rPr lang="en-US" sz="4000" b="1" dirty="0" err="1">
                <a:solidFill>
                  <a:schemeClr val="bg1"/>
                </a:solidFill>
                <a:latin typeface="Peak Sans Bold" pitchFamily="2" charset="77"/>
                <a:ea typeface="Real Text Pro" panose="020B0A04030101020102" pitchFamily="34" charset="77"/>
                <a:cs typeface="Gotham Book" pitchFamily="2" charset="0"/>
                <a:sym typeface="Helvetica Light"/>
              </a:rPr>
              <a:t>uniques</a:t>
            </a:r>
            <a:r>
              <a:rPr lang="en-US" sz="4000" b="1" dirty="0">
                <a:solidFill>
                  <a:schemeClr val="bg1"/>
                </a:solidFill>
                <a:latin typeface="Peak Sans Bold" pitchFamily="2" charset="77"/>
                <a:ea typeface="Real Text Pro" panose="020B0A04030101020102" pitchFamily="34" charset="77"/>
                <a:cs typeface="Gotham Book" pitchFamily="2" charset="0"/>
                <a:sym typeface="Helvetica Light"/>
              </a:rPr>
              <a:t> et des stars </a:t>
            </a:r>
            <a:r>
              <a:rPr lang="en-US" sz="4000" b="1" dirty="0" err="1">
                <a:solidFill>
                  <a:schemeClr val="bg1"/>
                </a:solidFill>
                <a:latin typeface="Peak Sans Bold" pitchFamily="2" charset="77"/>
                <a:ea typeface="Real Text Pro" panose="020B0A04030101020102" pitchFamily="34" charset="77"/>
                <a:cs typeface="Gotham Book" pitchFamily="2" charset="0"/>
                <a:sym typeface="Helvetica Light"/>
              </a:rPr>
              <a:t>iconiques</a:t>
            </a:r>
            <a:endParaRPr lang="en-US" sz="4000" b="1" dirty="0">
              <a:solidFill>
                <a:schemeClr val="bg1"/>
              </a:solidFill>
              <a:latin typeface="Peak Sans Bold" pitchFamily="2" charset="77"/>
              <a:ea typeface="Real Text Pro" panose="020B0A04030101020102" pitchFamily="34" charset="77"/>
              <a:cs typeface="Gotham Book" pitchFamily="2" charset="0"/>
              <a:sym typeface="Helvetica Light"/>
            </a:endParaRPr>
          </a:p>
        </p:txBody>
      </p:sp>
      <p:pic>
        <p:nvPicPr>
          <p:cNvPr id="18" name="Picture 2" descr="Benicio Del Toro, Hollywood's Instant Antihero, Goes the Distance - The New  York Times">
            <a:extLst>
              <a:ext uri="{FF2B5EF4-FFF2-40B4-BE49-F238E27FC236}">
                <a16:creationId xmlns:a16="http://schemas.microsoft.com/office/drawing/2014/main" id="{3188FD71-0FEB-894D-968A-381952AFE7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
          <a:stretch/>
        </p:blipFill>
        <p:spPr bwMode="auto">
          <a:xfrm>
            <a:off x="2072160" y="4658732"/>
            <a:ext cx="1589146" cy="1591468"/>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12" descr="Liam Neeson Net Worth 2020, Biography, Awards, Nominations, Controversies,  Career, Relationships, and More – Busy Tape">
            <a:extLst>
              <a:ext uri="{FF2B5EF4-FFF2-40B4-BE49-F238E27FC236}">
                <a16:creationId xmlns:a16="http://schemas.microsoft.com/office/drawing/2014/main" id="{18E49878-1E12-644A-9433-D51B891D3C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26" t="138" r="14056" b="60854"/>
          <a:stretch/>
        </p:blipFill>
        <p:spPr bwMode="auto">
          <a:xfrm>
            <a:off x="885582" y="2966725"/>
            <a:ext cx="1592408" cy="1592408"/>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2" descr="A person wearing a striped shirt and smiling at the camera&#10;&#10;Description automatically generated">
            <a:extLst>
              <a:ext uri="{FF2B5EF4-FFF2-40B4-BE49-F238E27FC236}">
                <a16:creationId xmlns:a16="http://schemas.microsoft.com/office/drawing/2014/main" id="{E7C7E15E-3105-6347-A746-AA68ABADD26A}"/>
              </a:ext>
            </a:extLst>
          </p:cNvPr>
          <p:cNvPicPr>
            <a:picLocks noChangeAspect="1"/>
          </p:cNvPicPr>
          <p:nvPr/>
        </p:nvPicPr>
        <p:blipFill rotWithShape="1">
          <a:blip r:embed="rId5">
            <a:extLst>
              <a:ext uri="{28A0092B-C50C-407E-A947-70E740481C1C}">
                <a14:useLocalDpi xmlns:a14="http://schemas.microsoft.com/office/drawing/2010/main" val="0"/>
              </a:ext>
            </a:extLst>
          </a:blip>
          <a:srcRect l="14156" r="29219"/>
          <a:stretch/>
        </p:blipFill>
        <p:spPr>
          <a:xfrm>
            <a:off x="4426066" y="2966725"/>
            <a:ext cx="1592408" cy="1592408"/>
          </a:xfrm>
          <a:prstGeom prst="ellipse">
            <a:avLst/>
          </a:prstGeom>
        </p:spPr>
      </p:pic>
      <p:pic>
        <p:nvPicPr>
          <p:cNvPr id="21" name="Picture 11" descr="A person in a blue shirt&#10;&#10;Description automatically generated">
            <a:extLst>
              <a:ext uri="{FF2B5EF4-FFF2-40B4-BE49-F238E27FC236}">
                <a16:creationId xmlns:a16="http://schemas.microsoft.com/office/drawing/2014/main" id="{33CF8E37-885A-AC4E-B292-B377B07F4902}"/>
              </a:ext>
            </a:extLst>
          </p:cNvPr>
          <p:cNvPicPr>
            <a:picLocks noChangeAspect="1"/>
          </p:cNvPicPr>
          <p:nvPr/>
        </p:nvPicPr>
        <p:blipFill rotWithShape="1">
          <a:blip r:embed="rId6">
            <a:extLst>
              <a:ext uri="{28A0092B-C50C-407E-A947-70E740481C1C}">
                <a14:useLocalDpi xmlns:a14="http://schemas.microsoft.com/office/drawing/2010/main" val="0"/>
              </a:ext>
            </a:extLst>
          </a:blip>
          <a:srcRect l="18083" r="25707"/>
          <a:stretch/>
        </p:blipFill>
        <p:spPr>
          <a:xfrm>
            <a:off x="5019355" y="1284251"/>
            <a:ext cx="1592408" cy="1592408"/>
          </a:xfrm>
          <a:prstGeom prst="ellipse">
            <a:avLst/>
          </a:prstGeom>
        </p:spPr>
      </p:pic>
      <p:pic>
        <p:nvPicPr>
          <p:cNvPr id="22" name="Picture 6" descr="A person smiling for the camera&#10;&#10;Description automatically generated">
            <a:extLst>
              <a:ext uri="{FF2B5EF4-FFF2-40B4-BE49-F238E27FC236}">
                <a16:creationId xmlns:a16="http://schemas.microsoft.com/office/drawing/2014/main" id="{5AFC2831-C135-3046-8C33-9074D1C58F74}"/>
              </a:ext>
            </a:extLst>
          </p:cNvPr>
          <p:cNvPicPr>
            <a:picLocks noChangeAspect="1"/>
          </p:cNvPicPr>
          <p:nvPr/>
        </p:nvPicPr>
        <p:blipFill rotWithShape="1">
          <a:blip r:embed="rId7">
            <a:extLst>
              <a:ext uri="{28A0092B-C50C-407E-A947-70E740481C1C}">
                <a14:useLocalDpi xmlns:a14="http://schemas.microsoft.com/office/drawing/2010/main" val="0"/>
              </a:ext>
            </a:extLst>
          </a:blip>
          <a:srcRect l="1790" t="997" r="8430" b="27107"/>
          <a:stretch/>
        </p:blipFill>
        <p:spPr>
          <a:xfrm>
            <a:off x="3832777" y="4658732"/>
            <a:ext cx="1592408" cy="1592408"/>
          </a:xfrm>
          <a:prstGeom prst="ellipse">
            <a:avLst/>
          </a:prstGeom>
        </p:spPr>
      </p:pic>
      <p:pic>
        <p:nvPicPr>
          <p:cNvPr id="23" name="Picture 10" descr="Bryan Cranston: 'I'm a mutt. I relate to that. It's what I am' | Bryan  Cranston | The Guardian">
            <a:extLst>
              <a:ext uri="{FF2B5EF4-FFF2-40B4-BE49-F238E27FC236}">
                <a16:creationId xmlns:a16="http://schemas.microsoft.com/office/drawing/2014/main" id="{3B818D1A-ACEB-C440-BFB9-0B42CEA7A3A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795" b="32795"/>
          <a:stretch/>
        </p:blipFill>
        <p:spPr bwMode="auto">
          <a:xfrm>
            <a:off x="6205933" y="2966725"/>
            <a:ext cx="1592408" cy="1592408"/>
          </a:xfrm>
          <a:prstGeom prst="ellipse">
            <a:avLst/>
          </a:prstGeom>
          <a:noFill/>
          <a:extLst>
            <a:ext uri="{909E8E84-426E-40DD-AFC4-6F175D3DCCD1}">
              <a14:hiddenFill xmlns:a14="http://schemas.microsoft.com/office/drawing/2010/main">
                <a:solidFill>
                  <a:srgbClr val="FFFFFF"/>
                </a:solidFill>
              </a14:hiddenFill>
            </a:ext>
          </a:extLst>
        </p:spPr>
      </p:pic>
      <p:pic>
        <p:nvPicPr>
          <p:cNvPr id="30" name="Picture 13" descr="A person wearing a suit and tie smiling at the camera&#10;&#10;Description automatically generated">
            <a:extLst>
              <a:ext uri="{FF2B5EF4-FFF2-40B4-BE49-F238E27FC236}">
                <a16:creationId xmlns:a16="http://schemas.microsoft.com/office/drawing/2014/main" id="{0375DA4C-4407-F047-A5DE-D79D16E2ACA6}"/>
              </a:ext>
            </a:extLst>
          </p:cNvPr>
          <p:cNvPicPr>
            <a:picLocks noChangeAspect="1"/>
          </p:cNvPicPr>
          <p:nvPr/>
        </p:nvPicPr>
        <p:blipFill rotWithShape="1">
          <a:blip r:embed="rId9">
            <a:extLst>
              <a:ext uri="{28A0092B-C50C-407E-A947-70E740481C1C}">
                <a14:useLocalDpi xmlns:a14="http://schemas.microsoft.com/office/drawing/2010/main" val="0"/>
              </a:ext>
            </a:extLst>
          </a:blip>
          <a:srcRect l="15294" t="5664" r="18038" b="-1"/>
          <a:stretch/>
        </p:blipFill>
        <p:spPr>
          <a:xfrm>
            <a:off x="1478871" y="1284251"/>
            <a:ext cx="1592408" cy="1592408"/>
          </a:xfrm>
          <a:prstGeom prst="ellipse">
            <a:avLst/>
          </a:prstGeom>
        </p:spPr>
      </p:pic>
      <p:pic>
        <p:nvPicPr>
          <p:cNvPr id="32" name="Picture 26" descr="Emily Blunt a punto de ser parte de Marvel - The Couch">
            <a:extLst>
              <a:ext uri="{FF2B5EF4-FFF2-40B4-BE49-F238E27FC236}">
                <a16:creationId xmlns:a16="http://schemas.microsoft.com/office/drawing/2014/main" id="{997CAF43-7487-D046-8E48-D64682CC289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0212" t="3017" r="30746" b="26305"/>
          <a:stretch/>
        </p:blipFill>
        <p:spPr bwMode="auto">
          <a:xfrm>
            <a:off x="2662187" y="2966725"/>
            <a:ext cx="1576420" cy="1576421"/>
          </a:xfrm>
          <a:prstGeom prst="ellipse">
            <a:avLst/>
          </a:prstGeom>
          <a:extLst>
            <a:ext uri="{909E8E84-426E-40DD-AFC4-6F175D3DCCD1}">
              <a14:hiddenFill xmlns:a14="http://schemas.microsoft.com/office/drawing/2010/main">
                <a:solidFill>
                  <a:srgbClr val="FFFFFF"/>
                </a:solidFill>
              </a14:hiddenFill>
            </a:ext>
          </a:extLst>
        </p:spPr>
      </p:pic>
      <p:pic>
        <p:nvPicPr>
          <p:cNvPr id="34" name="Picture 4" descr="Viola Davis - Speaker - Pennsylvania Conference for Women">
            <a:extLst>
              <a:ext uri="{FF2B5EF4-FFF2-40B4-BE49-F238E27FC236}">
                <a16:creationId xmlns:a16="http://schemas.microsoft.com/office/drawing/2014/main" id="{780EA70D-E560-6149-8083-2FD6B1C5641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8264" r="6360" b="13848"/>
          <a:stretch/>
        </p:blipFill>
        <p:spPr bwMode="auto">
          <a:xfrm>
            <a:off x="5612644" y="4658732"/>
            <a:ext cx="1592408" cy="1592408"/>
          </a:xfrm>
          <a:prstGeom prst="ellipse">
            <a:avLst/>
          </a:prstGeom>
          <a:noFill/>
          <a:extLst>
            <a:ext uri="{909E8E84-426E-40DD-AFC4-6F175D3DCCD1}">
              <a14:hiddenFill xmlns:a14="http://schemas.microsoft.com/office/drawing/2010/main">
                <a:solidFill>
                  <a:srgbClr val="FFFFFF"/>
                </a:solidFill>
              </a14:hiddenFill>
            </a:ext>
          </a:extLst>
        </p:spPr>
      </p:pic>
      <p:pic>
        <p:nvPicPr>
          <p:cNvPr id="35" name="Picture 2" descr="Lucy Liu | Booking Agent | Talent Roster | MN2S">
            <a:extLst>
              <a:ext uri="{FF2B5EF4-FFF2-40B4-BE49-F238E27FC236}">
                <a16:creationId xmlns:a16="http://schemas.microsoft.com/office/drawing/2014/main" id="{98469B1E-E9E1-FC47-92DC-EEF6E2C42F5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291" r="13801"/>
          <a:stretch/>
        </p:blipFill>
        <p:spPr bwMode="auto">
          <a:xfrm>
            <a:off x="272714" y="4658732"/>
            <a:ext cx="1611987" cy="1593519"/>
          </a:xfrm>
          <a:prstGeom prst="ellipse">
            <a:avLst/>
          </a:prstGeom>
          <a:noFill/>
          <a:extLst>
            <a:ext uri="{909E8E84-426E-40DD-AFC4-6F175D3DCCD1}">
              <a14:hiddenFill xmlns:a14="http://schemas.microsoft.com/office/drawing/2010/main">
                <a:solidFill>
                  <a:srgbClr val="FFFFFF"/>
                </a:solidFill>
              </a14:hiddenFill>
            </a:ext>
          </a:extLst>
        </p:spPr>
      </p:pic>
      <p:pic>
        <p:nvPicPr>
          <p:cNvPr id="36" name="Picture 15" descr="A person looking at the camera&#10;&#10;Description automatically generated">
            <a:extLst>
              <a:ext uri="{FF2B5EF4-FFF2-40B4-BE49-F238E27FC236}">
                <a16:creationId xmlns:a16="http://schemas.microsoft.com/office/drawing/2014/main" id="{406A184E-0370-D44A-A233-ACC851496A67}"/>
              </a:ext>
            </a:extLst>
          </p:cNvPr>
          <p:cNvPicPr>
            <a:picLocks noChangeAspect="1"/>
          </p:cNvPicPr>
          <p:nvPr/>
        </p:nvPicPr>
        <p:blipFill rotWithShape="1">
          <a:blip r:embed="rId13">
            <a:extLst>
              <a:ext uri="{28A0092B-C50C-407E-A947-70E740481C1C}">
                <a14:useLocalDpi xmlns:a14="http://schemas.microsoft.com/office/drawing/2010/main" val="0"/>
              </a:ext>
            </a:extLst>
          </a:blip>
          <a:srcRect l="9177" r="34615"/>
          <a:stretch/>
        </p:blipFill>
        <p:spPr>
          <a:xfrm>
            <a:off x="3239488" y="1284251"/>
            <a:ext cx="1592408" cy="1592408"/>
          </a:xfrm>
          <a:prstGeom prst="ellipse">
            <a:avLst/>
          </a:prstGeom>
        </p:spPr>
      </p:pic>
      <p:pic>
        <p:nvPicPr>
          <p:cNvPr id="37" name="Picture 21" descr="A close up of a toy&#10;&#10;Description automatically generated">
            <a:extLst>
              <a:ext uri="{FF2B5EF4-FFF2-40B4-BE49-F238E27FC236}">
                <a16:creationId xmlns:a16="http://schemas.microsoft.com/office/drawing/2014/main" id="{245CCFB4-ED3E-7D4E-8A3F-063A8D9C1454}"/>
              </a:ext>
            </a:extLst>
          </p:cNvPr>
          <p:cNvPicPr>
            <a:picLocks noChangeAspect="1"/>
          </p:cNvPicPr>
          <p:nvPr/>
        </p:nvPicPr>
        <p:blipFill rotWithShape="1">
          <a:blip r:embed="rId14">
            <a:extLst>
              <a:ext uri="{28A0092B-C50C-407E-A947-70E740481C1C}">
                <a14:useLocalDpi xmlns:a14="http://schemas.microsoft.com/office/drawing/2010/main" val="0"/>
              </a:ext>
            </a:extLst>
          </a:blip>
          <a:srcRect l="5710" t="6538" r="-96" b="13167"/>
          <a:stretch/>
        </p:blipFill>
        <p:spPr>
          <a:xfrm flipH="1">
            <a:off x="8579089" y="1284251"/>
            <a:ext cx="1592408" cy="1592408"/>
          </a:xfrm>
          <a:prstGeom prst="ellipse">
            <a:avLst/>
          </a:prstGeom>
        </p:spPr>
      </p:pic>
      <p:pic>
        <p:nvPicPr>
          <p:cNvPr id="38" name="Picture 6" descr="Ethan Hawke Stars as John Brown in 'The Good Lord Bird'">
            <a:extLst>
              <a:ext uri="{FF2B5EF4-FFF2-40B4-BE49-F238E27FC236}">
                <a16:creationId xmlns:a16="http://schemas.microsoft.com/office/drawing/2014/main" id="{D7518C56-2917-7D43-868A-53A7BC1BF45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7404" r="35140"/>
          <a:stretch/>
        </p:blipFill>
        <p:spPr bwMode="auto">
          <a:xfrm>
            <a:off x="9765667" y="2966725"/>
            <a:ext cx="1592408" cy="1592408"/>
          </a:xfrm>
          <a:prstGeom prst="ellipse">
            <a:avLst/>
          </a:prstGeom>
          <a:noFill/>
          <a:extLst>
            <a:ext uri="{909E8E84-426E-40DD-AFC4-6F175D3DCCD1}">
              <a14:hiddenFill xmlns:a14="http://schemas.microsoft.com/office/drawing/2010/main">
                <a:solidFill>
                  <a:srgbClr val="FFFFFF"/>
                </a:solidFill>
              </a14:hiddenFill>
            </a:ext>
          </a:extLst>
        </p:spPr>
      </p:pic>
      <p:pic>
        <p:nvPicPr>
          <p:cNvPr id="44" name="Picture 9" descr="A person posing for a picture&#10;&#10;Description automatically generated">
            <a:extLst>
              <a:ext uri="{FF2B5EF4-FFF2-40B4-BE49-F238E27FC236}">
                <a16:creationId xmlns:a16="http://schemas.microsoft.com/office/drawing/2014/main" id="{E6F431A4-853F-DE49-BF89-E9DA1A3075FC}"/>
              </a:ext>
            </a:extLst>
          </p:cNvPr>
          <p:cNvPicPr>
            <a:picLocks noChangeAspect="1"/>
          </p:cNvPicPr>
          <p:nvPr/>
        </p:nvPicPr>
        <p:blipFill rotWithShape="1">
          <a:blip r:embed="rId16">
            <a:extLst>
              <a:ext uri="{28A0092B-C50C-407E-A947-70E740481C1C}">
                <a14:useLocalDpi xmlns:a14="http://schemas.microsoft.com/office/drawing/2010/main" val="0"/>
              </a:ext>
            </a:extLst>
          </a:blip>
          <a:srcRect l="12193" t="11238" r="15738" b="34711"/>
          <a:stretch/>
        </p:blipFill>
        <p:spPr>
          <a:xfrm>
            <a:off x="10358962" y="1284251"/>
            <a:ext cx="1592408" cy="1592408"/>
          </a:xfrm>
          <a:prstGeom prst="ellipse">
            <a:avLst/>
          </a:prstGeom>
        </p:spPr>
      </p:pic>
      <p:pic>
        <p:nvPicPr>
          <p:cNvPr id="53" name="Picture 19" descr="A close up of a person smiling looking at the camera&#10;&#10;Description automatically generated">
            <a:extLst>
              <a:ext uri="{FF2B5EF4-FFF2-40B4-BE49-F238E27FC236}">
                <a16:creationId xmlns:a16="http://schemas.microsoft.com/office/drawing/2014/main" id="{743173E0-1DD1-2444-870A-3E068027AD41}"/>
              </a:ext>
            </a:extLst>
          </p:cNvPr>
          <p:cNvPicPr>
            <a:picLocks noChangeAspect="1"/>
          </p:cNvPicPr>
          <p:nvPr/>
        </p:nvPicPr>
        <p:blipFill rotWithShape="1">
          <a:blip r:embed="rId17">
            <a:extLst>
              <a:ext uri="{28A0092B-C50C-407E-A947-70E740481C1C}">
                <a14:useLocalDpi xmlns:a14="http://schemas.microsoft.com/office/drawing/2010/main" val="0"/>
              </a:ext>
            </a:extLst>
          </a:blip>
          <a:srcRect l="1966" t="28072" r="2812" b="1498"/>
          <a:stretch/>
        </p:blipFill>
        <p:spPr>
          <a:xfrm>
            <a:off x="7392511" y="4658732"/>
            <a:ext cx="1592408" cy="1592408"/>
          </a:xfrm>
          <a:prstGeom prst="ellipse">
            <a:avLst/>
          </a:prstGeom>
        </p:spPr>
      </p:pic>
      <p:pic>
        <p:nvPicPr>
          <p:cNvPr id="54" name="Picture 17" descr="A person wearing a suit and tie&#10;&#10;Description automatically generated">
            <a:extLst>
              <a:ext uri="{FF2B5EF4-FFF2-40B4-BE49-F238E27FC236}">
                <a16:creationId xmlns:a16="http://schemas.microsoft.com/office/drawing/2014/main" id="{9DABF040-9FD5-6D4B-A4DF-3D11D614B6B9}"/>
              </a:ext>
            </a:extLst>
          </p:cNvPr>
          <p:cNvPicPr>
            <a:picLocks noChangeAspect="1"/>
          </p:cNvPicPr>
          <p:nvPr/>
        </p:nvPicPr>
        <p:blipFill rotWithShape="1">
          <a:blip r:embed="rId18">
            <a:extLst>
              <a:ext uri="{28A0092B-C50C-407E-A947-70E740481C1C}">
                <a14:useLocalDpi xmlns:a14="http://schemas.microsoft.com/office/drawing/2010/main" val="0"/>
              </a:ext>
            </a:extLst>
          </a:blip>
          <a:srcRect l="35770" t="831" r="8804" b="644"/>
          <a:stretch/>
        </p:blipFill>
        <p:spPr>
          <a:xfrm>
            <a:off x="6799222" y="1284251"/>
            <a:ext cx="1592408" cy="1592408"/>
          </a:xfrm>
          <a:prstGeom prst="ellipse">
            <a:avLst/>
          </a:prstGeom>
        </p:spPr>
      </p:pic>
      <p:pic>
        <p:nvPicPr>
          <p:cNvPr id="55" name="Picture 4" descr="Patricia Arquette To Star In 'Severance' Apple Series, Reunites With Ben  Stiller – Deadline">
            <a:extLst>
              <a:ext uri="{FF2B5EF4-FFF2-40B4-BE49-F238E27FC236}">
                <a16:creationId xmlns:a16="http://schemas.microsoft.com/office/drawing/2014/main" id="{A1712FA2-6CAD-9942-AA1C-251680059E7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4020" r="23680" b="8015"/>
          <a:stretch/>
        </p:blipFill>
        <p:spPr bwMode="auto">
          <a:xfrm>
            <a:off x="7985800" y="2966725"/>
            <a:ext cx="1592408" cy="1592408"/>
          </a:xfrm>
          <a:prstGeom prst="ellipse">
            <a:avLst/>
          </a:prstGeom>
          <a:noFill/>
          <a:extLst>
            <a:ext uri="{909E8E84-426E-40DD-AFC4-6F175D3DCCD1}">
              <a14:hiddenFill xmlns:a14="http://schemas.microsoft.com/office/drawing/2010/main">
                <a:solidFill>
                  <a:srgbClr val="FFFFFF"/>
                </a:solidFill>
              </a14:hiddenFill>
            </a:ext>
          </a:extLst>
        </p:spPr>
      </p:pic>
      <p:pic>
        <p:nvPicPr>
          <p:cNvPr id="57" name="Picture 19">
            <a:extLst>
              <a:ext uri="{FF2B5EF4-FFF2-40B4-BE49-F238E27FC236}">
                <a16:creationId xmlns:a16="http://schemas.microsoft.com/office/drawing/2014/main" id="{F8C6319C-232C-0341-83AA-68C68F113D20}"/>
              </a:ext>
            </a:extLst>
          </p:cNvPr>
          <p:cNvPicPr>
            <a:picLocks noChangeAspect="1"/>
          </p:cNvPicPr>
          <p:nvPr/>
        </p:nvPicPr>
        <p:blipFill>
          <a:blip r:embed="rId20"/>
          <a:srcRect t="15417" b="15417"/>
          <a:stretch/>
        </p:blipFill>
        <p:spPr>
          <a:xfrm>
            <a:off x="9172378" y="4658732"/>
            <a:ext cx="1592408" cy="1592408"/>
          </a:xfrm>
          <a:prstGeom prst="ellipse">
            <a:avLst/>
          </a:prstGeom>
        </p:spPr>
      </p:pic>
      <p:sp>
        <p:nvSpPr>
          <p:cNvPr id="24" name="Slide Number Placeholder 2">
            <a:extLst>
              <a:ext uri="{FF2B5EF4-FFF2-40B4-BE49-F238E27FC236}">
                <a16:creationId xmlns:a16="http://schemas.microsoft.com/office/drawing/2014/main" id="{1EB796BD-C178-264C-A57C-591F69ED75E1}"/>
              </a:ext>
            </a:extLst>
          </p:cNvPr>
          <p:cNvSpPr>
            <a:spLocks noGrp="1"/>
          </p:cNvSpPr>
          <p:nvPr>
            <p:ph type="sldNum" sz="quarter" idx="12"/>
          </p:nvPr>
        </p:nvSpPr>
        <p:spPr>
          <a:xfrm>
            <a:off x="11622107" y="6368390"/>
            <a:ext cx="369125" cy="209116"/>
          </a:xfrm>
        </p:spPr>
        <p:txBody>
          <a:bodyPr wrap="none" lIns="0" tIns="0" rIns="0" bIns="0"/>
          <a:lstStyle/>
          <a:p>
            <a:fld id="{330DAA49-40DF-E741-815B-DA5ED6774575}" type="slidenum">
              <a:rPr lang="en-US" sz="800" smtClean="0">
                <a:latin typeface="Real Text Pro Book" panose="020B0A04030101020102" pitchFamily="34" charset="77"/>
                <a:ea typeface="Real Text Pro Book" panose="020B0A04030101020102" pitchFamily="34" charset="77"/>
              </a:rPr>
              <a:t>11</a:t>
            </a:fld>
            <a:endParaRPr lang="en-US" sz="800">
              <a:latin typeface="Real Text Pro Book" panose="020B0A04030101020102" pitchFamily="34" charset="77"/>
              <a:ea typeface="Real Text Pro Book" panose="020B0A04030101020102" pitchFamily="34" charset="77"/>
            </a:endParaRPr>
          </a:p>
        </p:txBody>
      </p:sp>
      <p:sp>
        <p:nvSpPr>
          <p:cNvPr id="25" name="Slide Number Placeholder 2">
            <a:extLst>
              <a:ext uri="{FF2B5EF4-FFF2-40B4-BE49-F238E27FC236}">
                <a16:creationId xmlns:a16="http://schemas.microsoft.com/office/drawing/2014/main" id="{3608826C-4F6F-4524-B5EB-5F773893E476}"/>
              </a:ext>
            </a:extLst>
          </p:cNvPr>
          <p:cNvSpPr txBox="1">
            <a:spLocks/>
          </p:cNvSpPr>
          <p:nvPr/>
        </p:nvSpPr>
        <p:spPr>
          <a:xfrm>
            <a:off x="11774507" y="6520790"/>
            <a:ext cx="369125" cy="209116"/>
          </a:xfrm>
          <a:prstGeom prst="rect">
            <a:avLst/>
          </a:prstGeom>
        </p:spPr>
        <p:txBody>
          <a:bodyPr wrap="none" lIns="0" tIns="0" rIns="0" bIns="0">
            <a:spAutoFit/>
          </a:bodyPr>
          <a:lstStyle>
            <a:defPPr>
              <a:defRPr lang="en-US"/>
            </a:defPPr>
            <a:lvl1pPr marL="0" algn="r" defTabSz="609539" rtl="0" eaLnBrk="1" latinLnBrk="0" hangingPunct="1">
              <a:defRPr sz="800" b="0" i="0" kern="1200">
                <a:solidFill>
                  <a:schemeClr val="tx1"/>
                </a:solidFill>
                <a:latin typeface="Arial" panose="020B0604020202020204" pitchFamily="34" charset="0"/>
                <a:ea typeface="+mn-ea"/>
                <a:cs typeface="Arial" panose="020B0604020202020204" pitchFamily="34" charset="0"/>
              </a:defRPr>
            </a:lvl1pPr>
            <a:lvl2pPr marL="609539" algn="l" defTabSz="609539" rtl="0" eaLnBrk="1" latinLnBrk="0" hangingPunct="1">
              <a:defRPr sz="2400" kern="1200">
                <a:solidFill>
                  <a:schemeClr val="tx1"/>
                </a:solidFill>
                <a:latin typeface="+mn-lt"/>
                <a:ea typeface="+mn-ea"/>
                <a:cs typeface="+mn-cs"/>
              </a:defRPr>
            </a:lvl2pPr>
            <a:lvl3pPr marL="1219080" algn="l" defTabSz="609539" rtl="0" eaLnBrk="1" latinLnBrk="0" hangingPunct="1">
              <a:defRPr sz="2400" kern="1200">
                <a:solidFill>
                  <a:schemeClr val="tx1"/>
                </a:solidFill>
                <a:latin typeface="+mn-lt"/>
                <a:ea typeface="+mn-ea"/>
                <a:cs typeface="+mn-cs"/>
              </a:defRPr>
            </a:lvl3pPr>
            <a:lvl4pPr marL="1828618" algn="l" defTabSz="609539" rtl="0" eaLnBrk="1" latinLnBrk="0" hangingPunct="1">
              <a:defRPr sz="2400" kern="1200">
                <a:solidFill>
                  <a:schemeClr val="tx1"/>
                </a:solidFill>
                <a:latin typeface="+mn-lt"/>
                <a:ea typeface="+mn-ea"/>
                <a:cs typeface="+mn-cs"/>
              </a:defRPr>
            </a:lvl4pPr>
            <a:lvl5pPr marL="2438158" algn="l" defTabSz="609539" rtl="0" eaLnBrk="1" latinLnBrk="0" hangingPunct="1">
              <a:defRPr sz="2400" kern="1200">
                <a:solidFill>
                  <a:schemeClr val="tx1"/>
                </a:solidFill>
                <a:latin typeface="+mn-lt"/>
                <a:ea typeface="+mn-ea"/>
                <a:cs typeface="+mn-cs"/>
              </a:defRPr>
            </a:lvl5pPr>
            <a:lvl6pPr marL="3047696" algn="l" defTabSz="609539" rtl="0" eaLnBrk="1" latinLnBrk="0" hangingPunct="1">
              <a:defRPr sz="2400" kern="1200">
                <a:solidFill>
                  <a:schemeClr val="tx1"/>
                </a:solidFill>
                <a:latin typeface="+mn-lt"/>
                <a:ea typeface="+mn-ea"/>
                <a:cs typeface="+mn-cs"/>
              </a:defRPr>
            </a:lvl6pPr>
            <a:lvl7pPr marL="3657235"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3" algn="l" defTabSz="609539" rtl="0" eaLnBrk="1" latinLnBrk="0" hangingPunct="1">
              <a:defRPr sz="2400" kern="1200">
                <a:solidFill>
                  <a:schemeClr val="tx1"/>
                </a:solidFill>
                <a:latin typeface="+mn-lt"/>
                <a:ea typeface="+mn-ea"/>
                <a:cs typeface="+mn-cs"/>
              </a:defRPr>
            </a:lvl9pPr>
          </a:lstStyle>
          <a:p>
            <a:pPr defTabSz="914400">
              <a:defRPr/>
            </a:pPr>
            <a:fld id="{330DAA49-40DF-E741-815B-DA5ED6774575}" type="slidenum">
              <a:rPr lang="en-US" smtClean="0">
                <a:solidFill>
                  <a:prstClr val="black">
                    <a:tint val="75000"/>
                  </a:prstClr>
                </a:solidFill>
                <a:latin typeface="Real Text Pro Book" panose="020B0A04030101020102" pitchFamily="34" charset="77"/>
                <a:ea typeface="Real Text Pro Book" panose="020B0A04030101020102" pitchFamily="34" charset="77"/>
                <a:cs typeface="+mn-cs"/>
              </a:rPr>
              <a:pPr defTabSz="914400">
                <a:defRPr/>
              </a:pPr>
              <a:t>11</a:t>
            </a:fld>
            <a:endParaRPr lang="en-US">
              <a:solidFill>
                <a:prstClr val="black">
                  <a:tint val="75000"/>
                </a:prstClr>
              </a:solidFill>
              <a:latin typeface="Real Text Pro Book" panose="020B0A04030101020102" pitchFamily="34" charset="77"/>
              <a:ea typeface="Real Text Pro Book" panose="020B0A04030101020102" pitchFamily="34" charset="77"/>
              <a:cs typeface="+mn-cs"/>
            </a:endParaRPr>
          </a:p>
        </p:txBody>
      </p:sp>
    </p:spTree>
    <p:extLst>
      <p:ext uri="{BB962C8B-B14F-4D97-AF65-F5344CB8AC3E}">
        <p14:creationId xmlns:p14="http://schemas.microsoft.com/office/powerpoint/2010/main" val="1216549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5A32-FE97-A54B-8B88-C99A3FFBBACD}"/>
              </a:ext>
            </a:extLst>
          </p:cNvPr>
          <p:cNvSpPr>
            <a:spLocks noGrp="1"/>
          </p:cNvSpPr>
          <p:nvPr>
            <p:ph type="title"/>
          </p:nvPr>
        </p:nvSpPr>
        <p:spPr/>
        <p:txBody>
          <a:bodyPr/>
          <a:lstStyle/>
          <a:p>
            <a:r>
              <a:rPr lang="es-ES" dirty="0"/>
              <a:t>NETWORKS</a:t>
            </a:r>
            <a:endParaRPr lang="en-US" dirty="0"/>
          </a:p>
        </p:txBody>
      </p:sp>
      <p:sp>
        <p:nvSpPr>
          <p:cNvPr id="4" name="Slide Number Placeholder 3">
            <a:extLst>
              <a:ext uri="{FF2B5EF4-FFF2-40B4-BE49-F238E27FC236}">
                <a16:creationId xmlns:a16="http://schemas.microsoft.com/office/drawing/2014/main" id="{1E6567EC-E072-F04E-B75C-8651F58D3216}"/>
              </a:ext>
            </a:extLst>
          </p:cNvPr>
          <p:cNvSpPr>
            <a:spLocks noGrp="1"/>
          </p:cNvSpPr>
          <p:nvPr>
            <p:ph type="sldNum" sz="quarter" idx="7"/>
          </p:nvPr>
        </p:nvSpPr>
        <p:spPr/>
        <p:txBody>
          <a:bodyPr/>
          <a:lstStyle/>
          <a:p>
            <a:pPr marL="34271" algn="r">
              <a:lnSpc>
                <a:spcPts val="849"/>
              </a:lnSpc>
            </a:pPr>
            <a:fld id="{81D60167-4931-47E6-BA6A-407CBD079E47}" type="slidenum">
              <a:rPr lang="en-US" smtClean="0"/>
              <a:pPr marL="34271" algn="r">
                <a:lnSpc>
                  <a:spcPts val="849"/>
                </a:lnSpc>
              </a:pPr>
              <a:t>12</a:t>
            </a:fld>
            <a:endParaRPr lang="en-US" dirty="0"/>
          </a:p>
        </p:txBody>
      </p:sp>
    </p:spTree>
    <p:extLst>
      <p:ext uri="{BB962C8B-B14F-4D97-AF65-F5344CB8AC3E}">
        <p14:creationId xmlns:p14="http://schemas.microsoft.com/office/powerpoint/2010/main" val="4237829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CFD1BFF0-3BEE-4E8D-8EF8-CBB0CE065D06}"/>
              </a:ext>
            </a:extLst>
          </p:cNvPr>
          <p:cNvSpPr/>
          <p:nvPr/>
        </p:nvSpPr>
        <p:spPr>
          <a:xfrm>
            <a:off x="113211" y="-32278"/>
            <a:ext cx="11974285" cy="830997"/>
          </a:xfrm>
          <a:prstGeom prst="rect">
            <a:avLst/>
          </a:prstGeom>
          <a:noFill/>
          <a:ln>
            <a:noFill/>
          </a:ln>
        </p:spPr>
        <p:txBody>
          <a:bodyPr wrap="square" anchor="ctr">
            <a:spAutoFit/>
          </a:bodyPr>
          <a:lstStyle/>
          <a:p>
            <a:pPr algn="ctr" defTabSz="1219215"/>
            <a:r>
              <a:rPr lang="fr-FR" sz="4800" dirty="0">
                <a:solidFill>
                  <a:schemeClr val="bg1"/>
                </a:solidFill>
                <a:latin typeface="Impact" panose="020B0806030902050204" pitchFamily="34" charset="0"/>
                <a:cs typeface="Arial" charset="0"/>
              </a:rPr>
              <a:t>PORTEFEUILLE MEDIA COMPLET ET PUISSANT</a:t>
            </a:r>
            <a:endParaRPr lang="fr-FR" sz="1200" dirty="0">
              <a:solidFill>
                <a:schemeClr val="bg1"/>
              </a:solidFill>
              <a:latin typeface="Impact" panose="020B0806030902050204" pitchFamily="34" charset="0"/>
              <a:cs typeface="Arial" charset="0"/>
            </a:endParaRPr>
          </a:p>
        </p:txBody>
      </p:sp>
      <p:pic>
        <p:nvPicPr>
          <p:cNvPr id="3" name="Picture 2">
            <a:extLst>
              <a:ext uri="{FF2B5EF4-FFF2-40B4-BE49-F238E27FC236}">
                <a16:creationId xmlns:a16="http://schemas.microsoft.com/office/drawing/2014/main" id="{07055FB4-46EA-4AC4-8CAF-A1F8E3CB774F}"/>
              </a:ext>
            </a:extLst>
          </p:cNvPr>
          <p:cNvPicPr>
            <a:picLocks noChangeAspect="1"/>
          </p:cNvPicPr>
          <p:nvPr/>
        </p:nvPicPr>
        <p:blipFill>
          <a:blip r:embed="rId4"/>
          <a:stretch>
            <a:fillRect/>
          </a:stretch>
        </p:blipFill>
        <p:spPr>
          <a:xfrm>
            <a:off x="1279713" y="870130"/>
            <a:ext cx="9182948" cy="5117739"/>
          </a:xfrm>
          <a:prstGeom prst="rect">
            <a:avLst/>
          </a:prstGeom>
        </p:spPr>
      </p:pic>
    </p:spTree>
    <p:extLst>
      <p:ext uri="{BB962C8B-B14F-4D97-AF65-F5344CB8AC3E}">
        <p14:creationId xmlns:p14="http://schemas.microsoft.com/office/powerpoint/2010/main" val="920172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5A32-FE97-A54B-8B88-C99A3FFBBACD}"/>
              </a:ext>
            </a:extLst>
          </p:cNvPr>
          <p:cNvSpPr>
            <a:spLocks noGrp="1"/>
          </p:cNvSpPr>
          <p:nvPr>
            <p:ph type="title"/>
          </p:nvPr>
        </p:nvSpPr>
        <p:spPr/>
        <p:txBody>
          <a:bodyPr/>
          <a:lstStyle/>
          <a:p>
            <a:r>
              <a:rPr lang="es-ES" dirty="0"/>
              <a:t>STREAMING</a:t>
            </a:r>
            <a:endParaRPr lang="en-US" dirty="0"/>
          </a:p>
        </p:txBody>
      </p:sp>
      <p:sp>
        <p:nvSpPr>
          <p:cNvPr id="4" name="Slide Number Placeholder 3">
            <a:extLst>
              <a:ext uri="{FF2B5EF4-FFF2-40B4-BE49-F238E27FC236}">
                <a16:creationId xmlns:a16="http://schemas.microsoft.com/office/drawing/2014/main" id="{1E6567EC-E072-F04E-B75C-8651F58D3216}"/>
              </a:ext>
            </a:extLst>
          </p:cNvPr>
          <p:cNvSpPr>
            <a:spLocks noGrp="1"/>
          </p:cNvSpPr>
          <p:nvPr>
            <p:ph type="sldNum" sz="quarter" idx="7"/>
          </p:nvPr>
        </p:nvSpPr>
        <p:spPr/>
        <p:txBody>
          <a:bodyPr/>
          <a:lstStyle/>
          <a:p>
            <a:pPr marL="34271" algn="r">
              <a:lnSpc>
                <a:spcPts val="849"/>
              </a:lnSpc>
            </a:pPr>
            <a:fld id="{81D60167-4931-47E6-BA6A-407CBD079E47}" type="slidenum">
              <a:rPr lang="en-US" smtClean="0"/>
              <a:pPr marL="34271" algn="r">
                <a:lnSpc>
                  <a:spcPts val="849"/>
                </a:lnSpc>
              </a:pPr>
              <a:t>14</a:t>
            </a:fld>
            <a:endParaRPr lang="en-US" dirty="0"/>
          </a:p>
        </p:txBody>
      </p:sp>
    </p:spTree>
    <p:extLst>
      <p:ext uri="{BB962C8B-B14F-4D97-AF65-F5344CB8AC3E}">
        <p14:creationId xmlns:p14="http://schemas.microsoft.com/office/powerpoint/2010/main" val="1109484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F9B3CBE-C2D8-4388-AD3F-6A1EA0F06A25}"/>
              </a:ext>
            </a:extLst>
          </p:cNvPr>
          <p:cNvSpPr>
            <a:spLocks noGrp="1"/>
          </p:cNvSpPr>
          <p:nvPr>
            <p:ph type="sldNum" sz="quarter" idx="7"/>
          </p:nvPr>
        </p:nvSpPr>
        <p:spPr/>
        <p:txBody>
          <a:bodyPr/>
          <a:lstStyle/>
          <a:p>
            <a:pPr marL="34271">
              <a:lnSpc>
                <a:spcPts val="849"/>
              </a:lnSpc>
            </a:pPr>
            <a:fld id="{81D60167-4931-47E6-BA6A-407CBD079E47}" type="slidenum">
              <a:rPr lang="en-US" spc="6" smtClean="0"/>
              <a:pPr marL="34271">
                <a:lnSpc>
                  <a:spcPts val="849"/>
                </a:lnSpc>
              </a:pPr>
              <a:t>15</a:t>
            </a:fld>
            <a:endParaRPr lang="en-US" spc="6" dirty="0"/>
          </a:p>
        </p:txBody>
      </p:sp>
      <p:sp>
        <p:nvSpPr>
          <p:cNvPr id="21" name="Titre 20">
            <a:extLst>
              <a:ext uri="{FF2B5EF4-FFF2-40B4-BE49-F238E27FC236}">
                <a16:creationId xmlns:a16="http://schemas.microsoft.com/office/drawing/2014/main" id="{C9B44ECA-C090-4F85-9216-F701A8C4FD41}"/>
              </a:ext>
            </a:extLst>
          </p:cNvPr>
          <p:cNvSpPr>
            <a:spLocks noGrp="1"/>
          </p:cNvSpPr>
          <p:nvPr>
            <p:ph type="title"/>
          </p:nvPr>
        </p:nvSpPr>
        <p:spPr>
          <a:xfrm>
            <a:off x="277267" y="243976"/>
            <a:ext cx="8339195" cy="1172653"/>
          </a:xfrm>
        </p:spPr>
        <p:txBody>
          <a:bodyPr>
            <a:normAutofit/>
          </a:bodyPr>
          <a:lstStyle/>
          <a:p>
            <a:r>
              <a:rPr lang="fr-FR" dirty="0">
                <a:solidFill>
                  <a:srgbClr val="00093C"/>
                </a:solidFill>
                <a:latin typeface="ViacomCBS Raisonne" panose="020B0703040202040103" pitchFamily="34" charset="0"/>
              </a:rPr>
              <a:t>UN ECOSYSTÈME </a:t>
            </a:r>
            <a:r>
              <a:rPr lang="fr-FR" dirty="0">
                <a:solidFill>
                  <a:srgbClr val="1475FF"/>
                </a:solidFill>
                <a:latin typeface="ViacomCBS Raisonne" panose="020B0703040202040103" pitchFamily="34" charset="0"/>
              </a:rPr>
              <a:t>STREAMING</a:t>
            </a:r>
            <a:r>
              <a:rPr lang="fr-FR" dirty="0">
                <a:solidFill>
                  <a:srgbClr val="00093C"/>
                </a:solidFill>
                <a:latin typeface="ViacomCBS Raisonne" panose="020B0703040202040103" pitchFamily="34" charset="0"/>
              </a:rPr>
              <a:t> COMPLET ET LISIBLE</a:t>
            </a:r>
          </a:p>
        </p:txBody>
      </p:sp>
      <p:sp>
        <p:nvSpPr>
          <p:cNvPr id="7" name="Rectangle 6">
            <a:extLst>
              <a:ext uri="{FF2B5EF4-FFF2-40B4-BE49-F238E27FC236}">
                <a16:creationId xmlns:a16="http://schemas.microsoft.com/office/drawing/2014/main" id="{7FD91FC0-5467-4737-B447-129270D0E63F}"/>
              </a:ext>
            </a:extLst>
          </p:cNvPr>
          <p:cNvSpPr/>
          <p:nvPr/>
        </p:nvSpPr>
        <p:spPr>
          <a:xfrm flipH="1" flipV="1">
            <a:off x="-5628769" y="1218409"/>
            <a:ext cx="1118862" cy="613075"/>
          </a:xfrm>
          <a:prstGeom prst="rect">
            <a:avLst/>
          </a:prstGeom>
          <a:solidFill>
            <a:srgbClr val="013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7DFE4ADB-2DB6-4282-A5DD-DEA928807F4C}"/>
              </a:ext>
            </a:extLst>
          </p:cNvPr>
          <p:cNvSpPr/>
          <p:nvPr/>
        </p:nvSpPr>
        <p:spPr>
          <a:xfrm flipH="1" flipV="1">
            <a:off x="-5641840" y="1909069"/>
            <a:ext cx="1118862" cy="613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10AB6CB-25E2-43A0-81F4-81C2F4BCAB43}"/>
              </a:ext>
            </a:extLst>
          </p:cNvPr>
          <p:cNvSpPr/>
          <p:nvPr/>
        </p:nvSpPr>
        <p:spPr>
          <a:xfrm flipH="1" flipV="1">
            <a:off x="-5641838" y="3277141"/>
            <a:ext cx="1118862" cy="613075"/>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568670CE-5055-46ED-A54F-A32D800B3346}"/>
              </a:ext>
            </a:extLst>
          </p:cNvPr>
          <p:cNvSpPr/>
          <p:nvPr/>
        </p:nvSpPr>
        <p:spPr>
          <a:xfrm flipH="1" flipV="1">
            <a:off x="-5641839" y="3963385"/>
            <a:ext cx="1118862" cy="613075"/>
          </a:xfrm>
          <a:prstGeom prst="rect">
            <a:avLst/>
          </a:prstGeom>
          <a:solidFill>
            <a:srgbClr val="FF2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5BCACFD9-07D8-44A9-BCCF-B7188CCF369C}"/>
              </a:ext>
            </a:extLst>
          </p:cNvPr>
          <p:cNvSpPr/>
          <p:nvPr/>
        </p:nvSpPr>
        <p:spPr>
          <a:xfrm flipH="1" flipV="1">
            <a:off x="-4229169" y="1218409"/>
            <a:ext cx="1118862" cy="613075"/>
          </a:xfrm>
          <a:prstGeom prst="rect">
            <a:avLst/>
          </a:prstGeom>
          <a:solidFill>
            <a:srgbClr val="00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22FD472E-B5D0-4992-A036-D1DB2776A004}"/>
              </a:ext>
            </a:extLst>
          </p:cNvPr>
          <p:cNvSpPr/>
          <p:nvPr/>
        </p:nvSpPr>
        <p:spPr>
          <a:xfrm flipH="1" flipV="1">
            <a:off x="-4229169" y="1903990"/>
            <a:ext cx="1118862" cy="613075"/>
          </a:xfrm>
          <a:prstGeom prst="rect">
            <a:avLst/>
          </a:prstGeom>
          <a:solidFill>
            <a:srgbClr val="00D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467C988-FEC1-4539-8D12-8672A187C052}"/>
              </a:ext>
            </a:extLst>
          </p:cNvPr>
          <p:cNvSpPr/>
          <p:nvPr/>
        </p:nvSpPr>
        <p:spPr>
          <a:xfrm flipH="1" flipV="1">
            <a:off x="-4229169" y="3275152"/>
            <a:ext cx="1118862" cy="613075"/>
          </a:xfrm>
          <a:prstGeom prst="rect">
            <a:avLst/>
          </a:prstGeom>
          <a:solidFill>
            <a:srgbClr val="999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E12B5277-DB8B-4951-B620-734C487B9CC2}"/>
              </a:ext>
            </a:extLst>
          </p:cNvPr>
          <p:cNvSpPr/>
          <p:nvPr/>
        </p:nvSpPr>
        <p:spPr>
          <a:xfrm flipH="1" flipV="1">
            <a:off x="-4229169" y="3960733"/>
            <a:ext cx="1118862" cy="613075"/>
          </a:xfrm>
          <a:prstGeom prst="rect">
            <a:avLst/>
          </a:prstGeom>
          <a:solidFill>
            <a:srgbClr val="BFB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F6F4143E-5314-4FA0-B028-FF415FEED83F}"/>
              </a:ext>
            </a:extLst>
          </p:cNvPr>
          <p:cNvSpPr/>
          <p:nvPr/>
        </p:nvSpPr>
        <p:spPr>
          <a:xfrm flipH="1" flipV="1">
            <a:off x="-5628771" y="2590897"/>
            <a:ext cx="1118862" cy="613075"/>
          </a:xfrm>
          <a:prstGeom prst="rect">
            <a:avLst/>
          </a:prstGeom>
          <a:solidFill>
            <a:srgbClr val="7F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3B65FD26-3B4B-4161-908F-D77FC1E2213C}"/>
              </a:ext>
            </a:extLst>
          </p:cNvPr>
          <p:cNvSpPr/>
          <p:nvPr/>
        </p:nvSpPr>
        <p:spPr>
          <a:xfrm flipH="1" flipV="1">
            <a:off x="-5641840" y="4649631"/>
            <a:ext cx="1118862" cy="613075"/>
          </a:xfrm>
          <a:prstGeom prst="rect">
            <a:avLst/>
          </a:prstGeom>
          <a:solidFill>
            <a:srgbClr val="F77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64CF6C95-56C2-47DC-A1D3-DE5A462313B0}"/>
              </a:ext>
            </a:extLst>
          </p:cNvPr>
          <p:cNvSpPr/>
          <p:nvPr/>
        </p:nvSpPr>
        <p:spPr>
          <a:xfrm flipH="1" flipV="1">
            <a:off x="-4229169" y="2589571"/>
            <a:ext cx="1118862" cy="613075"/>
          </a:xfrm>
          <a:prstGeom prst="rect">
            <a:avLst/>
          </a:prstGeom>
          <a:solidFill>
            <a:srgbClr val="DD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8A3A7451-2814-4BB2-867E-7D9218855F0B}"/>
              </a:ext>
            </a:extLst>
          </p:cNvPr>
          <p:cNvSpPr/>
          <p:nvPr/>
        </p:nvSpPr>
        <p:spPr>
          <a:xfrm flipH="1" flipV="1">
            <a:off x="-4229169" y="4646316"/>
            <a:ext cx="1118862" cy="613075"/>
          </a:xfrm>
          <a:prstGeom prst="rect">
            <a:avLst/>
          </a:prstGeom>
          <a:solidFill>
            <a:srgbClr val="E3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B845A4E1-0C3E-4C24-856D-4CB6D1B5AB04}"/>
              </a:ext>
            </a:extLst>
          </p:cNvPr>
          <p:cNvSpPr/>
          <p:nvPr/>
        </p:nvSpPr>
        <p:spPr>
          <a:xfrm>
            <a:off x="-5628770" y="169001"/>
            <a:ext cx="1316178" cy="778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20" name="Rectangle 19">
            <a:extLst>
              <a:ext uri="{FF2B5EF4-FFF2-40B4-BE49-F238E27FC236}">
                <a16:creationId xmlns:a16="http://schemas.microsoft.com/office/drawing/2014/main" id="{9E36D9ED-5675-47EA-8A76-3B60A59E4221}"/>
              </a:ext>
            </a:extLst>
          </p:cNvPr>
          <p:cNvSpPr/>
          <p:nvPr/>
        </p:nvSpPr>
        <p:spPr>
          <a:xfrm>
            <a:off x="-4227055" y="184861"/>
            <a:ext cx="1316178" cy="778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grpSp>
        <p:nvGrpSpPr>
          <p:cNvPr id="23" name="Groupe 22">
            <a:extLst>
              <a:ext uri="{FF2B5EF4-FFF2-40B4-BE49-F238E27FC236}">
                <a16:creationId xmlns:a16="http://schemas.microsoft.com/office/drawing/2014/main" id="{EE42D31C-AF32-423E-8F73-4B0FF1C47972}"/>
              </a:ext>
            </a:extLst>
          </p:cNvPr>
          <p:cNvGrpSpPr/>
          <p:nvPr/>
        </p:nvGrpSpPr>
        <p:grpSpPr>
          <a:xfrm>
            <a:off x="9879251" y="-2392479"/>
            <a:ext cx="4578885" cy="4773651"/>
            <a:chOff x="9879251" y="-2392479"/>
            <a:chExt cx="4578885" cy="4773651"/>
          </a:xfrm>
        </p:grpSpPr>
        <p:sp>
          <p:nvSpPr>
            <p:cNvPr id="24" name="Arc plein 23">
              <a:extLst>
                <a:ext uri="{FF2B5EF4-FFF2-40B4-BE49-F238E27FC236}">
                  <a16:creationId xmlns:a16="http://schemas.microsoft.com/office/drawing/2014/main" id="{7916AD8C-36C2-4E59-BD72-371C20BCDA45}"/>
                </a:ext>
              </a:extLst>
            </p:cNvPr>
            <p:cNvSpPr/>
            <p:nvPr/>
          </p:nvSpPr>
          <p:spPr>
            <a:xfrm rot="16200000">
              <a:off x="9781868" y="-2295096"/>
              <a:ext cx="4773651" cy="4578885"/>
            </a:xfrm>
            <a:prstGeom prst="blockArc">
              <a:avLst>
                <a:gd name="adj1" fmla="val 10735408"/>
                <a:gd name="adj2" fmla="val 16210799"/>
                <a:gd name="adj3" fmla="val 1563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25" name="Imagen 46">
              <a:extLst>
                <a:ext uri="{FF2B5EF4-FFF2-40B4-BE49-F238E27FC236}">
                  <a16:creationId xmlns:a16="http://schemas.microsoft.com/office/drawing/2014/main" id="{560C1665-0988-445E-9DC8-BA1D2B84D3FF}"/>
                </a:ext>
              </a:extLst>
            </p:cNvPr>
            <p:cNvPicPr>
              <a:picLocks/>
            </p:cNvPicPr>
            <p:nvPr/>
          </p:nvPicPr>
          <p:blipFill>
            <a:blip r:embed="rId3" cstate="screen">
              <a:alphaModFix amt="49000"/>
              <a:extLst>
                <a:ext uri="{28A0092B-C50C-407E-A947-70E740481C1C}">
                  <a14:useLocalDpi xmlns:a14="http://schemas.microsoft.com/office/drawing/2010/main"/>
                </a:ext>
              </a:extLst>
            </a:blip>
            <a:stretch>
              <a:fillRect/>
            </a:stretch>
          </p:blipFill>
          <p:spPr>
            <a:xfrm rot="20842456">
              <a:off x="9907012" y="-2157957"/>
              <a:ext cx="4427313" cy="4292371"/>
            </a:xfrm>
            <a:prstGeom prst="rect">
              <a:avLst/>
            </a:prstGeom>
            <a:effectLst>
              <a:softEdge rad="0"/>
            </a:effectLst>
          </p:spPr>
        </p:pic>
        <p:sp>
          <p:nvSpPr>
            <p:cNvPr id="26" name="Rectangle 25">
              <a:extLst>
                <a:ext uri="{FF2B5EF4-FFF2-40B4-BE49-F238E27FC236}">
                  <a16:creationId xmlns:a16="http://schemas.microsoft.com/office/drawing/2014/main" id="{18652443-2A67-47A1-9716-D01D5661C178}"/>
                </a:ext>
              </a:extLst>
            </p:cNvPr>
            <p:cNvSpPr/>
            <p:nvPr/>
          </p:nvSpPr>
          <p:spPr>
            <a:xfrm rot="1808856">
              <a:off x="10205171" y="-1998108"/>
              <a:ext cx="4080942" cy="4112396"/>
            </a:xfrm>
            <a:prstGeom prst="rect">
              <a:avLst/>
            </a:prstGeom>
            <a:noFill/>
          </p:spPr>
          <p:txBody>
            <a:bodyPr wrap="none" lIns="91440" tIns="45720" rIns="91440" bIns="45720">
              <a:prstTxWarp prst="textArchDown">
                <a:avLst>
                  <a:gd name="adj" fmla="val 21586566"/>
                </a:avLst>
              </a:prstTxWarp>
              <a:spAutoFit/>
            </a:bodyPr>
            <a:lstStyle/>
            <a:p>
              <a:pPr algn="ctr"/>
              <a:r>
                <a:rPr lang="en-GB" sz="2400" b="1" dirty="0">
                  <a:ln w="0"/>
                  <a:solidFill>
                    <a:schemeClr val="accent2"/>
                  </a:solidFill>
                  <a:latin typeface="ViacomCBS Raisonne" panose="020B0703040202040103" pitchFamily="34" charset="0"/>
                </a:rPr>
                <a:t>STREAMING</a:t>
              </a:r>
              <a:endParaRPr lang="en-GB" sz="2400" b="1" cap="none" spc="0" dirty="0">
                <a:ln w="0"/>
                <a:solidFill>
                  <a:schemeClr val="accent2"/>
                </a:solidFill>
                <a:latin typeface="ViacomCBS Raisonne" panose="020B0703040202040103" pitchFamily="34" charset="0"/>
              </a:endParaRPr>
            </a:p>
          </p:txBody>
        </p:sp>
      </p:grpSp>
      <p:sp>
        <p:nvSpPr>
          <p:cNvPr id="28" name="Rectangle 27">
            <a:extLst>
              <a:ext uri="{FF2B5EF4-FFF2-40B4-BE49-F238E27FC236}">
                <a16:creationId xmlns:a16="http://schemas.microsoft.com/office/drawing/2014/main" id="{542E46C2-5E16-4847-8CEE-73B4CF62741F}"/>
              </a:ext>
            </a:extLst>
          </p:cNvPr>
          <p:cNvSpPr/>
          <p:nvPr/>
        </p:nvSpPr>
        <p:spPr>
          <a:xfrm flipH="1" flipV="1">
            <a:off x="-31492" y="2132983"/>
            <a:ext cx="6111305" cy="3400898"/>
          </a:xfrm>
          <a:prstGeom prst="rect">
            <a:avLst/>
          </a:prstGeom>
          <a:solidFill>
            <a:srgbClr val="000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Rectangle 30">
            <a:extLst>
              <a:ext uri="{FF2B5EF4-FFF2-40B4-BE49-F238E27FC236}">
                <a16:creationId xmlns:a16="http://schemas.microsoft.com/office/drawing/2014/main" id="{0574E1E8-2D9C-4BF7-9B6C-5A7292D7E4F0}"/>
              </a:ext>
            </a:extLst>
          </p:cNvPr>
          <p:cNvSpPr/>
          <p:nvPr/>
        </p:nvSpPr>
        <p:spPr>
          <a:xfrm flipH="1" flipV="1">
            <a:off x="6079816" y="2783254"/>
            <a:ext cx="6112184" cy="3400898"/>
          </a:xfrm>
          <a:prstGeom prst="rect">
            <a:avLst/>
          </a:prstGeom>
          <a:solidFill>
            <a:srgbClr val="7F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Shape 240">
            <a:extLst>
              <a:ext uri="{FF2B5EF4-FFF2-40B4-BE49-F238E27FC236}">
                <a16:creationId xmlns:a16="http://schemas.microsoft.com/office/drawing/2014/main" id="{4A9FB051-E52B-4B14-9044-BDAAF2D1DFF4}"/>
              </a:ext>
            </a:extLst>
          </p:cNvPr>
          <p:cNvSpPr/>
          <p:nvPr/>
        </p:nvSpPr>
        <p:spPr>
          <a:xfrm>
            <a:off x="-18430" y="2240117"/>
            <a:ext cx="4905638" cy="9335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90000"/>
              </a:lnSpc>
            </a:pPr>
            <a:r>
              <a:rPr lang="en-US" sz="6000" b="1" dirty="0">
                <a:ln w="19050">
                  <a:solidFill>
                    <a:srgbClr val="7FEAED"/>
                  </a:solidFill>
                </a:ln>
                <a:noFill/>
                <a:latin typeface="ViacomCBS Raisonne" panose="020B0703040202040103" pitchFamily="34" charset="0"/>
                <a:sym typeface="Impact"/>
              </a:rPr>
              <a:t>AVOD / FAST</a:t>
            </a:r>
            <a:r>
              <a:rPr lang="en-US" sz="4800" b="1" baseline="24000" dirty="0">
                <a:ln w="19050">
                  <a:solidFill>
                    <a:srgbClr val="7FEAED"/>
                  </a:solidFill>
                </a:ln>
                <a:noFill/>
                <a:latin typeface="ViacomCBS Raisonne" panose="020B0703040202040103" pitchFamily="34" charset="0"/>
                <a:sym typeface="Impact"/>
              </a:rPr>
              <a:t>*</a:t>
            </a:r>
            <a:endParaRPr lang="en-US" sz="6000" b="1" baseline="24000" dirty="0">
              <a:ln w="19050">
                <a:solidFill>
                  <a:srgbClr val="7FEAED"/>
                </a:solidFill>
              </a:ln>
              <a:noFill/>
              <a:latin typeface="ViacomCBS Raisonne" panose="020B0703040202040103" pitchFamily="34" charset="0"/>
              <a:sym typeface="Impact"/>
            </a:endParaRPr>
          </a:p>
        </p:txBody>
      </p:sp>
      <p:sp>
        <p:nvSpPr>
          <p:cNvPr id="37" name="Shape 240">
            <a:extLst>
              <a:ext uri="{FF2B5EF4-FFF2-40B4-BE49-F238E27FC236}">
                <a16:creationId xmlns:a16="http://schemas.microsoft.com/office/drawing/2014/main" id="{EAB2C563-44C7-4994-9EED-83AC8C6A1218}"/>
              </a:ext>
            </a:extLst>
          </p:cNvPr>
          <p:cNvSpPr/>
          <p:nvPr/>
        </p:nvSpPr>
        <p:spPr>
          <a:xfrm>
            <a:off x="2434389" y="6380736"/>
            <a:ext cx="5821444" cy="2964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90000"/>
              </a:lnSpc>
            </a:pPr>
            <a:r>
              <a:rPr lang="en-US" sz="1400" dirty="0">
                <a:solidFill>
                  <a:srgbClr val="00093C"/>
                </a:solidFill>
                <a:latin typeface="Proxima Nova" panose="02000506030000020004" pitchFamily="2" charset="0"/>
                <a:sym typeface="Impact"/>
              </a:rPr>
              <a:t>* : Free ad-supported streaming Television</a:t>
            </a:r>
            <a:endParaRPr lang="en-US" sz="1400" baseline="30000" dirty="0">
              <a:solidFill>
                <a:srgbClr val="00093C"/>
              </a:solidFill>
              <a:latin typeface="Proxima Nova" panose="02000506030000020004" pitchFamily="2" charset="0"/>
              <a:sym typeface="Impact"/>
            </a:endParaRPr>
          </a:p>
        </p:txBody>
      </p:sp>
      <p:sp>
        <p:nvSpPr>
          <p:cNvPr id="38" name="Rectangle 37">
            <a:extLst>
              <a:ext uri="{FF2B5EF4-FFF2-40B4-BE49-F238E27FC236}">
                <a16:creationId xmlns:a16="http://schemas.microsoft.com/office/drawing/2014/main" id="{462D3261-98FE-4674-BB62-D138A6426A60}"/>
              </a:ext>
            </a:extLst>
          </p:cNvPr>
          <p:cNvSpPr/>
          <p:nvPr/>
        </p:nvSpPr>
        <p:spPr>
          <a:xfrm flipH="1" flipV="1">
            <a:off x="-31497" y="3060793"/>
            <a:ext cx="4536000" cy="2484000"/>
          </a:xfrm>
          <a:prstGeom prst="rect">
            <a:avLst/>
          </a:prstGeom>
          <a:solidFill>
            <a:srgbClr val="147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Shape 240">
            <a:extLst>
              <a:ext uri="{FF2B5EF4-FFF2-40B4-BE49-F238E27FC236}">
                <a16:creationId xmlns:a16="http://schemas.microsoft.com/office/drawing/2014/main" id="{8FB77738-22AC-4865-97DF-70F0B6E47FD3}"/>
              </a:ext>
            </a:extLst>
          </p:cNvPr>
          <p:cNvSpPr/>
          <p:nvPr/>
        </p:nvSpPr>
        <p:spPr>
          <a:xfrm>
            <a:off x="7531469" y="2797907"/>
            <a:ext cx="3919910" cy="9335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90000"/>
              </a:lnSpc>
            </a:pPr>
            <a:r>
              <a:rPr lang="en-US" sz="6000" b="1" dirty="0">
                <a:ln w="19050">
                  <a:solidFill>
                    <a:srgbClr val="00093C"/>
                  </a:solidFill>
                </a:ln>
                <a:noFill/>
                <a:latin typeface="ViacomCBS Raisonne" panose="020B0703040202040103" pitchFamily="34" charset="0"/>
                <a:sym typeface="Impact"/>
              </a:rPr>
              <a:t>SVOD</a:t>
            </a:r>
          </a:p>
        </p:txBody>
      </p:sp>
      <p:sp>
        <p:nvSpPr>
          <p:cNvPr id="40" name="Rectangle 39">
            <a:extLst>
              <a:ext uri="{FF2B5EF4-FFF2-40B4-BE49-F238E27FC236}">
                <a16:creationId xmlns:a16="http://schemas.microsoft.com/office/drawing/2014/main" id="{9DC11462-DE8D-4B39-85F2-9575843B271B}"/>
              </a:ext>
            </a:extLst>
          </p:cNvPr>
          <p:cNvSpPr/>
          <p:nvPr/>
        </p:nvSpPr>
        <p:spPr>
          <a:xfrm flipH="1" flipV="1">
            <a:off x="7632692" y="3726966"/>
            <a:ext cx="4559307" cy="2457186"/>
          </a:xfrm>
          <a:prstGeom prst="rect">
            <a:avLst/>
          </a:prstGeom>
          <a:solidFill>
            <a:srgbClr val="000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2" name="Image 41">
            <a:extLst>
              <a:ext uri="{FF2B5EF4-FFF2-40B4-BE49-F238E27FC236}">
                <a16:creationId xmlns:a16="http://schemas.microsoft.com/office/drawing/2014/main" id="{B09CF9A6-305F-4F2F-8AE3-D01645A8E7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546" y="3776804"/>
            <a:ext cx="2517914" cy="619858"/>
          </a:xfrm>
          <a:prstGeom prst="rect">
            <a:avLst/>
          </a:prstGeom>
        </p:spPr>
      </p:pic>
      <p:sp>
        <p:nvSpPr>
          <p:cNvPr id="32" name="Shape 240">
            <a:extLst>
              <a:ext uri="{FF2B5EF4-FFF2-40B4-BE49-F238E27FC236}">
                <a16:creationId xmlns:a16="http://schemas.microsoft.com/office/drawing/2014/main" id="{AB65BE8D-705A-4EE0-B63C-BF8622C49BA1}"/>
              </a:ext>
            </a:extLst>
          </p:cNvPr>
          <p:cNvSpPr/>
          <p:nvPr/>
        </p:nvSpPr>
        <p:spPr>
          <a:xfrm>
            <a:off x="640008" y="4483703"/>
            <a:ext cx="3192990" cy="3518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ctr">
              <a:lnSpc>
                <a:spcPct val="90000"/>
              </a:lnSpc>
            </a:pPr>
            <a:r>
              <a:rPr lang="en-US" sz="1800" dirty="0" err="1">
                <a:solidFill>
                  <a:schemeClr val="bg1"/>
                </a:solidFill>
                <a:latin typeface="ViacomCBS Raisonne" panose="020B0703040202040103" pitchFamily="34" charset="0"/>
                <a:sym typeface="Impact"/>
              </a:rPr>
              <a:t>Streamez</a:t>
            </a:r>
            <a:r>
              <a:rPr lang="en-US" sz="1800" dirty="0">
                <a:solidFill>
                  <a:schemeClr val="bg1"/>
                </a:solidFill>
                <a:latin typeface="ViacomCBS Raisonne" panose="020B0703040202040103" pitchFamily="34" charset="0"/>
                <a:sym typeface="Impact"/>
              </a:rPr>
              <a:t>. </a:t>
            </a:r>
            <a:r>
              <a:rPr lang="en-US" sz="1800" dirty="0" err="1">
                <a:solidFill>
                  <a:schemeClr val="bg1"/>
                </a:solidFill>
                <a:latin typeface="ViacomCBS Raisonne" panose="020B0703040202040103" pitchFamily="34" charset="0"/>
                <a:sym typeface="Impact"/>
              </a:rPr>
              <a:t>C’est</a:t>
            </a:r>
            <a:r>
              <a:rPr lang="en-US" sz="1800" dirty="0">
                <a:solidFill>
                  <a:schemeClr val="bg1"/>
                </a:solidFill>
                <a:latin typeface="ViacomCBS Raisonne" panose="020B0703040202040103" pitchFamily="34" charset="0"/>
                <a:sym typeface="Impact"/>
              </a:rPr>
              <a:t> </a:t>
            </a:r>
            <a:r>
              <a:rPr lang="en-US" sz="1800" dirty="0" err="1">
                <a:solidFill>
                  <a:schemeClr val="bg1"/>
                </a:solidFill>
                <a:latin typeface="ViacomCBS Raisonne" panose="020B0703040202040103" pitchFamily="34" charset="0"/>
                <a:sym typeface="Impact"/>
              </a:rPr>
              <a:t>gratuit</a:t>
            </a:r>
            <a:r>
              <a:rPr lang="en-US" sz="1800" dirty="0">
                <a:solidFill>
                  <a:schemeClr val="bg1"/>
                </a:solidFill>
                <a:latin typeface="ViacomCBS Raisonne" panose="020B0703040202040103" pitchFamily="34" charset="0"/>
                <a:sym typeface="Impact"/>
              </a:rPr>
              <a:t>.</a:t>
            </a:r>
            <a:endParaRPr lang="en-US" sz="1800" baseline="30000" dirty="0">
              <a:solidFill>
                <a:schemeClr val="bg1"/>
              </a:solidFill>
              <a:latin typeface="ViacomCBS Raisonne" panose="020B0703040202040103" pitchFamily="34" charset="0"/>
              <a:sym typeface="Impact"/>
            </a:endParaRPr>
          </a:p>
        </p:txBody>
      </p:sp>
      <p:sp>
        <p:nvSpPr>
          <p:cNvPr id="33" name="Shape 240">
            <a:extLst>
              <a:ext uri="{FF2B5EF4-FFF2-40B4-BE49-F238E27FC236}">
                <a16:creationId xmlns:a16="http://schemas.microsoft.com/office/drawing/2014/main" id="{95234A1B-7A4D-4501-BD54-99AFC9B8FAB4}"/>
              </a:ext>
            </a:extLst>
          </p:cNvPr>
          <p:cNvSpPr/>
          <p:nvPr/>
        </p:nvSpPr>
        <p:spPr>
          <a:xfrm>
            <a:off x="8397442" y="5124165"/>
            <a:ext cx="3190045"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ctr"/>
            <a:r>
              <a:rPr lang="en-US" sz="1600" dirty="0">
                <a:solidFill>
                  <a:schemeClr val="bg1"/>
                </a:solidFill>
                <a:latin typeface="ViacomCBS Raisonne" panose="020B0703040202040103" pitchFamily="34" charset="0"/>
                <a:sym typeface="Impact"/>
              </a:rPr>
              <a:t>Des </a:t>
            </a:r>
            <a:r>
              <a:rPr lang="en-US" sz="1600" dirty="0" err="1">
                <a:solidFill>
                  <a:schemeClr val="bg1"/>
                </a:solidFill>
                <a:latin typeface="ViacomCBS Raisonne" panose="020B0703040202040103" pitchFamily="34" charset="0"/>
                <a:sym typeface="Impact"/>
              </a:rPr>
              <a:t>histoires</a:t>
            </a:r>
            <a:r>
              <a:rPr lang="en-US" sz="1600" dirty="0">
                <a:solidFill>
                  <a:schemeClr val="bg1"/>
                </a:solidFill>
                <a:latin typeface="ViacomCBS Raisonne" panose="020B0703040202040103" pitchFamily="34" charset="0"/>
                <a:sym typeface="Impact"/>
              </a:rPr>
              <a:t> </a:t>
            </a:r>
            <a:r>
              <a:rPr lang="en-US" sz="1600" dirty="0" err="1">
                <a:solidFill>
                  <a:schemeClr val="bg1"/>
                </a:solidFill>
                <a:latin typeface="ViacomCBS Raisonne" panose="020B0703040202040103" pitchFamily="34" charset="0"/>
                <a:sym typeface="Impact"/>
              </a:rPr>
              <a:t>uniques</a:t>
            </a:r>
            <a:r>
              <a:rPr lang="en-US" sz="1600" dirty="0">
                <a:solidFill>
                  <a:schemeClr val="bg1"/>
                </a:solidFill>
                <a:latin typeface="ViacomCBS Raisonne" panose="020B0703040202040103" pitchFamily="34" charset="0"/>
                <a:sym typeface="Impact"/>
              </a:rPr>
              <a:t>. </a:t>
            </a:r>
          </a:p>
          <a:p>
            <a:pPr algn="ctr"/>
            <a:r>
              <a:rPr lang="en-US" sz="1600" dirty="0">
                <a:solidFill>
                  <a:schemeClr val="bg1"/>
                </a:solidFill>
                <a:latin typeface="ViacomCBS Raisonne" panose="020B0703040202040103" pitchFamily="34" charset="0"/>
                <a:sym typeface="Impact"/>
              </a:rPr>
              <a:t>Des stars </a:t>
            </a:r>
            <a:r>
              <a:rPr lang="en-US" sz="1600" dirty="0" err="1">
                <a:solidFill>
                  <a:schemeClr val="bg1"/>
                </a:solidFill>
                <a:latin typeface="ViacomCBS Raisonne" panose="020B0703040202040103" pitchFamily="34" charset="0"/>
                <a:sym typeface="Impact"/>
              </a:rPr>
              <a:t>icôniques</a:t>
            </a:r>
            <a:r>
              <a:rPr lang="en-US" sz="1600" dirty="0">
                <a:solidFill>
                  <a:schemeClr val="bg1"/>
                </a:solidFill>
                <a:latin typeface="ViacomCBS Raisonne" panose="020B0703040202040103" pitchFamily="34" charset="0"/>
                <a:sym typeface="Impact"/>
              </a:rPr>
              <a:t>. </a:t>
            </a:r>
          </a:p>
          <a:p>
            <a:pPr algn="ctr"/>
            <a:r>
              <a:rPr lang="en-US" sz="1600" dirty="0">
                <a:solidFill>
                  <a:schemeClr val="bg1"/>
                </a:solidFill>
                <a:latin typeface="ViacomCBS Raisonne" panose="020B0703040202040103" pitchFamily="34" charset="0"/>
                <a:sym typeface="Impact"/>
              </a:rPr>
              <a:t>Un </a:t>
            </a:r>
            <a:r>
              <a:rPr lang="en-US" sz="1600" dirty="0" err="1">
                <a:solidFill>
                  <a:schemeClr val="bg1"/>
                </a:solidFill>
                <a:latin typeface="ViacomCBS Raisonne" panose="020B0703040202040103" pitchFamily="34" charset="0"/>
                <a:sym typeface="Impact"/>
              </a:rPr>
              <a:t>sommet</a:t>
            </a:r>
            <a:r>
              <a:rPr lang="en-US" sz="1600" dirty="0">
                <a:solidFill>
                  <a:schemeClr val="bg1"/>
                </a:solidFill>
                <a:latin typeface="ViacomCBS Raisonne" panose="020B0703040202040103" pitchFamily="34" charset="0"/>
                <a:sym typeface="Impact"/>
              </a:rPr>
              <a:t> du divertissement</a:t>
            </a:r>
            <a:endParaRPr lang="en-US" sz="1600" baseline="30000" dirty="0">
              <a:solidFill>
                <a:schemeClr val="bg1"/>
              </a:solidFill>
              <a:latin typeface="ViacomCBS Raisonne" panose="020B0703040202040103" pitchFamily="34" charset="0"/>
              <a:sym typeface="Impact"/>
            </a:endParaRPr>
          </a:p>
        </p:txBody>
      </p:sp>
      <p:pic>
        <p:nvPicPr>
          <p:cNvPr id="4" name="Image 3" descr="Une image contenant texte, arts de la table, clipart, vaisselle&#10;&#10;Description générée automatiquement">
            <a:extLst>
              <a:ext uri="{FF2B5EF4-FFF2-40B4-BE49-F238E27FC236}">
                <a16:creationId xmlns:a16="http://schemas.microsoft.com/office/drawing/2014/main" id="{104A5384-E04C-49BD-A20D-73D56E0475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4497" y="4361119"/>
            <a:ext cx="3192990" cy="736035"/>
          </a:xfrm>
          <a:prstGeom prst="rect">
            <a:avLst/>
          </a:prstGeom>
        </p:spPr>
      </p:pic>
      <p:grpSp>
        <p:nvGrpSpPr>
          <p:cNvPr id="35" name="Groupe 34">
            <a:extLst>
              <a:ext uri="{FF2B5EF4-FFF2-40B4-BE49-F238E27FC236}">
                <a16:creationId xmlns:a16="http://schemas.microsoft.com/office/drawing/2014/main" id="{6C6E7077-FCC6-4041-8660-B541901BB0E2}"/>
              </a:ext>
            </a:extLst>
          </p:cNvPr>
          <p:cNvGrpSpPr/>
          <p:nvPr/>
        </p:nvGrpSpPr>
        <p:grpSpPr>
          <a:xfrm>
            <a:off x="-2649415" y="321528"/>
            <a:ext cx="2047031" cy="778143"/>
            <a:chOff x="-2801815" y="169128"/>
            <a:chExt cx="2047031" cy="778143"/>
          </a:xfrm>
        </p:grpSpPr>
        <p:sp>
          <p:nvSpPr>
            <p:cNvPr id="41" name="Rectangle 40">
              <a:extLst>
                <a:ext uri="{FF2B5EF4-FFF2-40B4-BE49-F238E27FC236}">
                  <a16:creationId xmlns:a16="http://schemas.microsoft.com/office/drawing/2014/main" id="{492C96A8-1538-4939-95D8-B5B1E592421C}"/>
                </a:ext>
              </a:extLst>
            </p:cNvPr>
            <p:cNvSpPr/>
            <p:nvPr/>
          </p:nvSpPr>
          <p:spPr>
            <a:xfrm>
              <a:off x="-2801815" y="169128"/>
              <a:ext cx="2047031" cy="778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43" name="Rectangle 42">
              <a:extLst>
                <a:ext uri="{FF2B5EF4-FFF2-40B4-BE49-F238E27FC236}">
                  <a16:creationId xmlns:a16="http://schemas.microsoft.com/office/drawing/2014/main" id="{391C0E52-E7D7-4DE6-A934-3A695191AD58}"/>
                </a:ext>
              </a:extLst>
            </p:cNvPr>
            <p:cNvSpPr/>
            <p:nvPr/>
          </p:nvSpPr>
          <p:spPr>
            <a:xfrm>
              <a:off x="-2801815" y="169128"/>
              <a:ext cx="1898463" cy="738664"/>
            </a:xfrm>
            <a:prstGeom prst="rect">
              <a:avLst/>
            </a:prstGeom>
          </p:spPr>
          <p:txBody>
            <a:bodyPr wrap="square">
              <a:spAutoFit/>
            </a:bodyPr>
            <a:lstStyle/>
            <a:p>
              <a:r>
                <a:rPr lang="en-US" sz="1400" dirty="0">
                  <a:solidFill>
                    <a:srgbClr val="FFFFFF"/>
                  </a:solidFill>
                </a:rPr>
                <a:t>Version </a:t>
              </a:r>
              <a:r>
                <a:rPr lang="en-US" sz="1400" dirty="0" err="1">
                  <a:solidFill>
                    <a:srgbClr val="FFFFFF"/>
                  </a:solidFill>
                </a:rPr>
                <a:t>marché</a:t>
              </a:r>
              <a:r>
                <a:rPr lang="en-US" sz="1400" dirty="0">
                  <a:solidFill>
                    <a:srgbClr val="FFFFFF"/>
                  </a:solidFill>
                </a:rPr>
                <a:t> 	</a:t>
              </a:r>
            </a:p>
            <a:p>
              <a:r>
                <a:rPr lang="en-US" sz="1400" dirty="0">
                  <a:solidFill>
                    <a:srgbClr val="FFFFFF"/>
                  </a:solidFill>
                </a:rPr>
                <a:t>Version affiliates</a:t>
              </a:r>
            </a:p>
            <a:p>
              <a:r>
                <a:rPr lang="en-US" sz="1400" dirty="0">
                  <a:solidFill>
                    <a:srgbClr val="FFFFFF"/>
                  </a:solidFill>
                </a:rPr>
                <a:t>Version clients pub</a:t>
              </a:r>
            </a:p>
          </p:txBody>
        </p:sp>
        <p:sp>
          <p:nvSpPr>
            <p:cNvPr id="45" name="Rectangle 44">
              <a:extLst>
                <a:ext uri="{FF2B5EF4-FFF2-40B4-BE49-F238E27FC236}">
                  <a16:creationId xmlns:a16="http://schemas.microsoft.com/office/drawing/2014/main" id="{7D3453E6-5DD3-4D8E-84E6-CE884936BDC3}"/>
                </a:ext>
              </a:extLst>
            </p:cNvPr>
            <p:cNvSpPr/>
            <p:nvPr/>
          </p:nvSpPr>
          <p:spPr>
            <a:xfrm>
              <a:off x="-1061788" y="277268"/>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46" name="Rectangle 45">
              <a:extLst>
                <a:ext uri="{FF2B5EF4-FFF2-40B4-BE49-F238E27FC236}">
                  <a16:creationId xmlns:a16="http://schemas.microsoft.com/office/drawing/2014/main" id="{69848BB3-AB69-4795-9A99-BB9C0C98E317}"/>
                </a:ext>
              </a:extLst>
            </p:cNvPr>
            <p:cNvSpPr/>
            <p:nvPr/>
          </p:nvSpPr>
          <p:spPr>
            <a:xfrm>
              <a:off x="-1061788" y="508426"/>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47" name="Rectangle 46">
              <a:extLst>
                <a:ext uri="{FF2B5EF4-FFF2-40B4-BE49-F238E27FC236}">
                  <a16:creationId xmlns:a16="http://schemas.microsoft.com/office/drawing/2014/main" id="{57BD0776-29B9-467B-934C-71FF4760DA37}"/>
                </a:ext>
              </a:extLst>
            </p:cNvPr>
            <p:cNvSpPr/>
            <p:nvPr/>
          </p:nvSpPr>
          <p:spPr>
            <a:xfrm>
              <a:off x="-1061788" y="754275"/>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48" name="ZoneTexte 47">
              <a:extLst>
                <a:ext uri="{FF2B5EF4-FFF2-40B4-BE49-F238E27FC236}">
                  <a16:creationId xmlns:a16="http://schemas.microsoft.com/office/drawing/2014/main" id="{D491EB82-079A-4C3B-8499-99DFF722C82A}"/>
                </a:ext>
              </a:extLst>
            </p:cNvPr>
            <p:cNvSpPr txBox="1"/>
            <p:nvPr/>
          </p:nvSpPr>
          <p:spPr>
            <a:xfrm>
              <a:off x="-1110593" y="685661"/>
              <a:ext cx="261610" cy="261610"/>
            </a:xfrm>
            <a:prstGeom prst="rect">
              <a:avLst/>
            </a:prstGeom>
            <a:noFill/>
          </p:spPr>
          <p:txBody>
            <a:bodyPr wrap="none" rtlCol="0">
              <a:spAutoFit/>
            </a:bodyPr>
            <a:lstStyle/>
            <a:p>
              <a:r>
                <a:rPr lang="fr-FR" sz="1100" b="1" dirty="0">
                  <a:solidFill>
                    <a:srgbClr val="FFFFFF"/>
                  </a:solidFill>
                </a:rPr>
                <a:t>X</a:t>
              </a:r>
              <a:endParaRPr lang="fr-FR" sz="1050" b="1" dirty="0">
                <a:solidFill>
                  <a:srgbClr val="FFFFFF"/>
                </a:solidFill>
              </a:endParaRPr>
            </a:p>
          </p:txBody>
        </p:sp>
        <p:sp>
          <p:nvSpPr>
            <p:cNvPr id="49" name="ZoneTexte 48">
              <a:extLst>
                <a:ext uri="{FF2B5EF4-FFF2-40B4-BE49-F238E27FC236}">
                  <a16:creationId xmlns:a16="http://schemas.microsoft.com/office/drawing/2014/main" id="{E3011050-7277-4E1B-BFC0-AA4B4F3C49C9}"/>
                </a:ext>
              </a:extLst>
            </p:cNvPr>
            <p:cNvSpPr txBox="1"/>
            <p:nvPr/>
          </p:nvSpPr>
          <p:spPr>
            <a:xfrm>
              <a:off x="-1107428" y="453474"/>
              <a:ext cx="261610" cy="261610"/>
            </a:xfrm>
            <a:prstGeom prst="rect">
              <a:avLst/>
            </a:prstGeom>
            <a:noFill/>
          </p:spPr>
          <p:txBody>
            <a:bodyPr wrap="none" rtlCol="0">
              <a:spAutoFit/>
            </a:bodyPr>
            <a:lstStyle/>
            <a:p>
              <a:r>
                <a:rPr lang="fr-FR" sz="1100" b="1" dirty="0">
                  <a:solidFill>
                    <a:srgbClr val="FFFFFF"/>
                  </a:solidFill>
                </a:rPr>
                <a:t>X</a:t>
              </a:r>
              <a:endParaRPr lang="fr-FR" sz="1050" b="1" dirty="0">
                <a:solidFill>
                  <a:srgbClr val="FFFFFF"/>
                </a:solidFill>
              </a:endParaRPr>
            </a:p>
          </p:txBody>
        </p:sp>
        <p:sp>
          <p:nvSpPr>
            <p:cNvPr id="50" name="ZoneTexte 49">
              <a:extLst>
                <a:ext uri="{FF2B5EF4-FFF2-40B4-BE49-F238E27FC236}">
                  <a16:creationId xmlns:a16="http://schemas.microsoft.com/office/drawing/2014/main" id="{4482A2F4-D984-4371-A789-1BA5DB1DDC08}"/>
                </a:ext>
              </a:extLst>
            </p:cNvPr>
            <p:cNvSpPr txBox="1"/>
            <p:nvPr/>
          </p:nvSpPr>
          <p:spPr>
            <a:xfrm>
              <a:off x="-1110593" y="221287"/>
              <a:ext cx="261610" cy="261610"/>
            </a:xfrm>
            <a:prstGeom prst="rect">
              <a:avLst/>
            </a:prstGeom>
            <a:noFill/>
          </p:spPr>
          <p:txBody>
            <a:bodyPr wrap="none" rtlCol="0">
              <a:spAutoFit/>
            </a:bodyPr>
            <a:lstStyle/>
            <a:p>
              <a:r>
                <a:rPr lang="fr-FR" sz="1100" b="1" dirty="0">
                  <a:solidFill>
                    <a:srgbClr val="FFFFFF"/>
                  </a:solidFill>
                </a:rPr>
                <a:t>X</a:t>
              </a:r>
              <a:endParaRPr lang="fr-FR" sz="1050" b="1" dirty="0">
                <a:solidFill>
                  <a:srgbClr val="FFFFFF"/>
                </a:solidFill>
              </a:endParaRPr>
            </a:p>
          </p:txBody>
        </p:sp>
      </p:grpSp>
    </p:spTree>
    <p:extLst>
      <p:ext uri="{BB962C8B-B14F-4D97-AF65-F5344CB8AC3E}">
        <p14:creationId xmlns:p14="http://schemas.microsoft.com/office/powerpoint/2010/main" val="400223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750" fill="hold"/>
                                        <p:tgtEl>
                                          <p:spTgt spid="36"/>
                                        </p:tgtEl>
                                        <p:attrNameLst>
                                          <p:attrName>ppt_x</p:attrName>
                                        </p:attrNameLst>
                                      </p:cBhvr>
                                      <p:tavLst>
                                        <p:tav tm="0">
                                          <p:val>
                                            <p:strVal val="0-#ppt_w/2"/>
                                          </p:val>
                                        </p:tav>
                                        <p:tav tm="100000">
                                          <p:val>
                                            <p:strVal val="#ppt_x"/>
                                          </p:val>
                                        </p:tav>
                                      </p:tavLst>
                                    </p:anim>
                                    <p:anim calcmode="lin" valueType="num">
                                      <p:cBhvr additive="base">
                                        <p:cTn id="8" dur="75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0-#ppt_w/2"/>
                                          </p:val>
                                        </p:tav>
                                        <p:tav tm="100000">
                                          <p:val>
                                            <p:strVal val="#ppt_x"/>
                                          </p:val>
                                        </p:tav>
                                      </p:tavLst>
                                    </p:anim>
                                    <p:anim calcmode="lin" valueType="num">
                                      <p:cBhvr additive="base">
                                        <p:cTn id="12" dur="75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750" fill="hold"/>
                                        <p:tgtEl>
                                          <p:spTgt spid="42"/>
                                        </p:tgtEl>
                                        <p:attrNameLst>
                                          <p:attrName>ppt_x</p:attrName>
                                        </p:attrNameLst>
                                      </p:cBhvr>
                                      <p:tavLst>
                                        <p:tav tm="0">
                                          <p:val>
                                            <p:strVal val="0-#ppt_w/2"/>
                                          </p:val>
                                        </p:tav>
                                        <p:tav tm="100000">
                                          <p:val>
                                            <p:strVal val="#ppt_x"/>
                                          </p:val>
                                        </p:tav>
                                      </p:tavLst>
                                    </p:anim>
                                    <p:anim calcmode="lin" valueType="num">
                                      <p:cBhvr additive="base">
                                        <p:cTn id="16" dur="75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750" fill="hold"/>
                                        <p:tgtEl>
                                          <p:spTgt spid="32"/>
                                        </p:tgtEl>
                                        <p:attrNameLst>
                                          <p:attrName>ppt_x</p:attrName>
                                        </p:attrNameLst>
                                      </p:cBhvr>
                                      <p:tavLst>
                                        <p:tav tm="0">
                                          <p:val>
                                            <p:strVal val="0-#ppt_w/2"/>
                                          </p:val>
                                        </p:tav>
                                        <p:tav tm="100000">
                                          <p:val>
                                            <p:strVal val="#ppt_x"/>
                                          </p:val>
                                        </p:tav>
                                      </p:tavLst>
                                    </p:anim>
                                    <p:anim calcmode="lin" valueType="num">
                                      <p:cBhvr additive="base">
                                        <p:cTn id="20" dur="75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750" fill="hold"/>
                                        <p:tgtEl>
                                          <p:spTgt spid="28"/>
                                        </p:tgtEl>
                                        <p:attrNameLst>
                                          <p:attrName>ppt_x</p:attrName>
                                        </p:attrNameLst>
                                      </p:cBhvr>
                                      <p:tavLst>
                                        <p:tav tm="0">
                                          <p:val>
                                            <p:strVal val="0-#ppt_w/2"/>
                                          </p:val>
                                        </p:tav>
                                        <p:tav tm="100000">
                                          <p:val>
                                            <p:strVal val="#ppt_x"/>
                                          </p:val>
                                        </p:tav>
                                      </p:tavLst>
                                    </p:anim>
                                    <p:anim calcmode="lin" valueType="num">
                                      <p:cBhvr additive="base">
                                        <p:cTn id="24" dur="75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750" fill="hold"/>
                                        <p:tgtEl>
                                          <p:spTgt spid="31"/>
                                        </p:tgtEl>
                                        <p:attrNameLst>
                                          <p:attrName>ppt_x</p:attrName>
                                        </p:attrNameLst>
                                      </p:cBhvr>
                                      <p:tavLst>
                                        <p:tav tm="0">
                                          <p:val>
                                            <p:strVal val="1+#ppt_w/2"/>
                                          </p:val>
                                        </p:tav>
                                        <p:tav tm="100000">
                                          <p:val>
                                            <p:strVal val="#ppt_x"/>
                                          </p:val>
                                        </p:tav>
                                      </p:tavLst>
                                    </p:anim>
                                    <p:anim calcmode="lin" valueType="num">
                                      <p:cBhvr additive="base">
                                        <p:cTn id="28" dur="750" fill="hold"/>
                                        <p:tgtEl>
                                          <p:spTgt spid="3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750" fill="hold"/>
                                        <p:tgtEl>
                                          <p:spTgt spid="39"/>
                                        </p:tgtEl>
                                        <p:attrNameLst>
                                          <p:attrName>ppt_x</p:attrName>
                                        </p:attrNameLst>
                                      </p:cBhvr>
                                      <p:tavLst>
                                        <p:tav tm="0">
                                          <p:val>
                                            <p:strVal val="1+#ppt_w/2"/>
                                          </p:val>
                                        </p:tav>
                                        <p:tav tm="100000">
                                          <p:val>
                                            <p:strVal val="#ppt_x"/>
                                          </p:val>
                                        </p:tav>
                                      </p:tavLst>
                                    </p:anim>
                                    <p:anim calcmode="lin" valueType="num">
                                      <p:cBhvr additive="base">
                                        <p:cTn id="32" dur="750" fill="hold"/>
                                        <p:tgtEl>
                                          <p:spTgt spid="3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750" fill="hold"/>
                                        <p:tgtEl>
                                          <p:spTgt spid="40"/>
                                        </p:tgtEl>
                                        <p:attrNameLst>
                                          <p:attrName>ppt_x</p:attrName>
                                        </p:attrNameLst>
                                      </p:cBhvr>
                                      <p:tavLst>
                                        <p:tav tm="0">
                                          <p:val>
                                            <p:strVal val="1+#ppt_w/2"/>
                                          </p:val>
                                        </p:tav>
                                        <p:tav tm="100000">
                                          <p:val>
                                            <p:strVal val="#ppt_x"/>
                                          </p:val>
                                        </p:tav>
                                      </p:tavLst>
                                    </p:anim>
                                    <p:anim calcmode="lin" valueType="num">
                                      <p:cBhvr additive="base">
                                        <p:cTn id="36" dur="750" fill="hold"/>
                                        <p:tgtEl>
                                          <p:spTgt spid="4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750" fill="hold"/>
                                        <p:tgtEl>
                                          <p:spTgt spid="4"/>
                                        </p:tgtEl>
                                        <p:attrNameLst>
                                          <p:attrName>ppt_x</p:attrName>
                                        </p:attrNameLst>
                                      </p:cBhvr>
                                      <p:tavLst>
                                        <p:tav tm="0">
                                          <p:val>
                                            <p:strVal val="1+#ppt_w/2"/>
                                          </p:val>
                                        </p:tav>
                                        <p:tav tm="100000">
                                          <p:val>
                                            <p:strVal val="#ppt_x"/>
                                          </p:val>
                                        </p:tav>
                                      </p:tavLst>
                                    </p:anim>
                                    <p:anim calcmode="lin" valueType="num">
                                      <p:cBhvr additive="base">
                                        <p:cTn id="40" dur="750" fill="hold"/>
                                        <p:tgtEl>
                                          <p:spTgt spid="4"/>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750" fill="hold"/>
                                        <p:tgtEl>
                                          <p:spTgt spid="33"/>
                                        </p:tgtEl>
                                        <p:attrNameLst>
                                          <p:attrName>ppt_x</p:attrName>
                                        </p:attrNameLst>
                                      </p:cBhvr>
                                      <p:tavLst>
                                        <p:tav tm="0">
                                          <p:val>
                                            <p:strVal val="1+#ppt_w/2"/>
                                          </p:val>
                                        </p:tav>
                                        <p:tav tm="100000">
                                          <p:val>
                                            <p:strVal val="#ppt_x"/>
                                          </p:val>
                                        </p:tav>
                                      </p:tavLst>
                                    </p:anim>
                                    <p:anim calcmode="lin" valueType="num">
                                      <p:cBhvr additive="base">
                                        <p:cTn id="44" dur="7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6" grpId="0" animBg="1"/>
      <p:bldP spid="38" grpId="0" animBg="1"/>
      <p:bldP spid="39" grpId="0" animBg="1"/>
      <p:bldP spid="40"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C95C3A1-DF5D-4881-8DC8-385E5A704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92" y="3298387"/>
            <a:ext cx="3556532" cy="2000549"/>
          </a:xfrm>
          <a:prstGeom prst="rect">
            <a:avLst/>
          </a:prstGeom>
        </p:spPr>
      </p:pic>
      <p:sp>
        <p:nvSpPr>
          <p:cNvPr id="41" name="Shape 240">
            <a:extLst>
              <a:ext uri="{FF2B5EF4-FFF2-40B4-BE49-F238E27FC236}">
                <a16:creationId xmlns:a16="http://schemas.microsoft.com/office/drawing/2014/main" id="{A529DB2E-27A4-BA48-8700-D16A45762EF4}"/>
              </a:ext>
            </a:extLst>
          </p:cNvPr>
          <p:cNvSpPr/>
          <p:nvPr/>
        </p:nvSpPr>
        <p:spPr>
          <a:xfrm>
            <a:off x="362683" y="266572"/>
            <a:ext cx="9128741" cy="14598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90000"/>
              </a:lnSpc>
            </a:pPr>
            <a:r>
              <a:rPr lang="en-US" sz="4000" b="1" dirty="0">
                <a:solidFill>
                  <a:srgbClr val="FF2870"/>
                </a:solidFill>
                <a:latin typeface="ViacomCBS Raisonne" panose="020B0703040202040103" pitchFamily="34" charset="0"/>
                <a:sym typeface="Impact"/>
              </a:rPr>
              <a:t>PLUTO TV : LEADER MONDIAL DU STREAMING TV </a:t>
            </a:r>
            <a:r>
              <a:rPr lang="en-US" sz="4000" b="1" dirty="0">
                <a:solidFill>
                  <a:srgbClr val="F770FE"/>
                </a:solidFill>
                <a:latin typeface="ViacomCBS Raisonne" panose="020B0703040202040103" pitchFamily="34" charset="0"/>
                <a:sym typeface="Impact"/>
              </a:rPr>
              <a:t>GRATUIT</a:t>
            </a:r>
          </a:p>
          <a:p>
            <a:pPr>
              <a:lnSpc>
                <a:spcPct val="90000"/>
              </a:lnSpc>
            </a:pPr>
            <a:r>
              <a:rPr lang="en-US" sz="1800" b="1" dirty="0">
                <a:solidFill>
                  <a:schemeClr val="bg1"/>
                </a:solidFill>
                <a:latin typeface="ViacomCBS Raisonne" panose="020B0703040202040103" pitchFamily="34" charset="0"/>
                <a:sym typeface="Impact"/>
              </a:rPr>
              <a:t>LA “FAST” PLATEFORME DE VIACOMCBS</a:t>
            </a:r>
          </a:p>
        </p:txBody>
      </p:sp>
      <p:sp>
        <p:nvSpPr>
          <p:cNvPr id="171" name="Slide Number Placeholder 2">
            <a:extLst>
              <a:ext uri="{FF2B5EF4-FFF2-40B4-BE49-F238E27FC236}">
                <a16:creationId xmlns:a16="http://schemas.microsoft.com/office/drawing/2014/main" id="{15FE3CE2-4DDC-CB4B-A9EA-C689F5608947}"/>
              </a:ext>
            </a:extLst>
          </p:cNvPr>
          <p:cNvSpPr>
            <a:spLocks noGrp="1"/>
          </p:cNvSpPr>
          <p:nvPr>
            <p:ph type="sldNum" sz="quarter" idx="7"/>
          </p:nvPr>
        </p:nvSpPr>
        <p:spPr>
          <a:xfrm>
            <a:off x="11733741" y="6478711"/>
            <a:ext cx="170210" cy="123111"/>
          </a:xfrm>
        </p:spPr>
        <p:txBody>
          <a:bodyPr/>
          <a:lstStyle/>
          <a:p>
            <a:fld id="{E1CFE5EC-958A-4875-9A3F-4B66E7B9C90B}" type="slidenum">
              <a:rPr lang="en-US" b="1" smtClean="0">
                <a:latin typeface="Century Gothic" panose="020B0502020202020204" pitchFamily="34" charset="0"/>
              </a:rPr>
              <a:t>16</a:t>
            </a:fld>
            <a:endParaRPr lang="en-US" b="1" dirty="0">
              <a:latin typeface="Century Gothic" panose="020B0502020202020204" pitchFamily="34" charset="0"/>
            </a:endParaRPr>
          </a:p>
        </p:txBody>
      </p:sp>
      <p:grpSp>
        <p:nvGrpSpPr>
          <p:cNvPr id="150" name="Groupe 149">
            <a:extLst>
              <a:ext uri="{FF2B5EF4-FFF2-40B4-BE49-F238E27FC236}">
                <a16:creationId xmlns:a16="http://schemas.microsoft.com/office/drawing/2014/main" id="{C1FDB4D6-2A54-47D5-8B97-18722D18988A}"/>
              </a:ext>
            </a:extLst>
          </p:cNvPr>
          <p:cNvGrpSpPr/>
          <p:nvPr/>
        </p:nvGrpSpPr>
        <p:grpSpPr>
          <a:xfrm>
            <a:off x="-2801815" y="169128"/>
            <a:ext cx="2047031" cy="778143"/>
            <a:chOff x="-2801815" y="169128"/>
            <a:chExt cx="2047031" cy="778143"/>
          </a:xfrm>
        </p:grpSpPr>
        <p:sp>
          <p:nvSpPr>
            <p:cNvPr id="151" name="Rectangle 150">
              <a:extLst>
                <a:ext uri="{FF2B5EF4-FFF2-40B4-BE49-F238E27FC236}">
                  <a16:creationId xmlns:a16="http://schemas.microsoft.com/office/drawing/2014/main" id="{DDFBFC79-79B0-44C6-9EFA-8E9A76901476}"/>
                </a:ext>
              </a:extLst>
            </p:cNvPr>
            <p:cNvSpPr/>
            <p:nvPr/>
          </p:nvSpPr>
          <p:spPr>
            <a:xfrm>
              <a:off x="-2801815" y="169128"/>
              <a:ext cx="2047031" cy="778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152" name="Rectangle 151">
              <a:extLst>
                <a:ext uri="{FF2B5EF4-FFF2-40B4-BE49-F238E27FC236}">
                  <a16:creationId xmlns:a16="http://schemas.microsoft.com/office/drawing/2014/main" id="{1C966DC4-F245-4EC5-A0DC-90310CF6F24B}"/>
                </a:ext>
              </a:extLst>
            </p:cNvPr>
            <p:cNvSpPr/>
            <p:nvPr/>
          </p:nvSpPr>
          <p:spPr>
            <a:xfrm>
              <a:off x="-2801815" y="169128"/>
              <a:ext cx="1898463" cy="738664"/>
            </a:xfrm>
            <a:prstGeom prst="rect">
              <a:avLst/>
            </a:prstGeom>
          </p:spPr>
          <p:txBody>
            <a:bodyPr wrap="square">
              <a:spAutoFit/>
            </a:bodyPr>
            <a:lstStyle/>
            <a:p>
              <a:r>
                <a:rPr lang="en-US" sz="1400" dirty="0">
                  <a:solidFill>
                    <a:srgbClr val="FFFFFF"/>
                  </a:solidFill>
                </a:rPr>
                <a:t>Version </a:t>
              </a:r>
              <a:r>
                <a:rPr lang="en-US" sz="1400" dirty="0" err="1">
                  <a:solidFill>
                    <a:srgbClr val="FFFFFF"/>
                  </a:solidFill>
                </a:rPr>
                <a:t>marché</a:t>
              </a:r>
              <a:r>
                <a:rPr lang="en-US" sz="1400" dirty="0">
                  <a:solidFill>
                    <a:srgbClr val="FFFFFF"/>
                  </a:solidFill>
                </a:rPr>
                <a:t> 	</a:t>
              </a:r>
            </a:p>
            <a:p>
              <a:r>
                <a:rPr lang="en-US" sz="1400" dirty="0">
                  <a:solidFill>
                    <a:srgbClr val="FFFFFF"/>
                  </a:solidFill>
                </a:rPr>
                <a:t>Version affiliates</a:t>
              </a:r>
            </a:p>
            <a:p>
              <a:r>
                <a:rPr lang="en-US" sz="1400" dirty="0">
                  <a:solidFill>
                    <a:srgbClr val="FFFFFF"/>
                  </a:solidFill>
                </a:rPr>
                <a:t>Version clients pub</a:t>
              </a:r>
            </a:p>
          </p:txBody>
        </p:sp>
        <p:sp>
          <p:nvSpPr>
            <p:cNvPr id="153" name="Rectangle 152">
              <a:extLst>
                <a:ext uri="{FF2B5EF4-FFF2-40B4-BE49-F238E27FC236}">
                  <a16:creationId xmlns:a16="http://schemas.microsoft.com/office/drawing/2014/main" id="{8C27E88D-6AD9-4BFC-B5E9-96210D5655E8}"/>
                </a:ext>
              </a:extLst>
            </p:cNvPr>
            <p:cNvSpPr/>
            <p:nvPr/>
          </p:nvSpPr>
          <p:spPr>
            <a:xfrm>
              <a:off x="-1061788" y="277268"/>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54" name="Rectangle 153">
              <a:extLst>
                <a:ext uri="{FF2B5EF4-FFF2-40B4-BE49-F238E27FC236}">
                  <a16:creationId xmlns:a16="http://schemas.microsoft.com/office/drawing/2014/main" id="{7EBE8DE5-5A77-4806-964A-EFC8919001CE}"/>
                </a:ext>
              </a:extLst>
            </p:cNvPr>
            <p:cNvSpPr/>
            <p:nvPr/>
          </p:nvSpPr>
          <p:spPr>
            <a:xfrm>
              <a:off x="-1061788" y="508426"/>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55" name="Rectangle 154">
              <a:extLst>
                <a:ext uri="{FF2B5EF4-FFF2-40B4-BE49-F238E27FC236}">
                  <a16:creationId xmlns:a16="http://schemas.microsoft.com/office/drawing/2014/main" id="{554BE281-7C91-413B-9553-6FA2CD9987C6}"/>
                </a:ext>
              </a:extLst>
            </p:cNvPr>
            <p:cNvSpPr/>
            <p:nvPr/>
          </p:nvSpPr>
          <p:spPr>
            <a:xfrm>
              <a:off x="-1061788" y="754275"/>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56" name="ZoneTexte 155">
              <a:extLst>
                <a:ext uri="{FF2B5EF4-FFF2-40B4-BE49-F238E27FC236}">
                  <a16:creationId xmlns:a16="http://schemas.microsoft.com/office/drawing/2014/main" id="{96D1C366-3AC1-4A9F-B5DD-ABA5A230895A}"/>
                </a:ext>
              </a:extLst>
            </p:cNvPr>
            <p:cNvSpPr txBox="1"/>
            <p:nvPr/>
          </p:nvSpPr>
          <p:spPr>
            <a:xfrm>
              <a:off x="-1110593" y="685661"/>
              <a:ext cx="261610" cy="261610"/>
            </a:xfrm>
            <a:prstGeom prst="rect">
              <a:avLst/>
            </a:prstGeom>
            <a:noFill/>
          </p:spPr>
          <p:txBody>
            <a:bodyPr wrap="none" rtlCol="0">
              <a:spAutoFit/>
            </a:bodyPr>
            <a:lstStyle/>
            <a:p>
              <a:r>
                <a:rPr lang="fr-FR" sz="1100" b="1" dirty="0">
                  <a:solidFill>
                    <a:srgbClr val="FFFFFF"/>
                  </a:solidFill>
                </a:rPr>
                <a:t>X</a:t>
              </a:r>
              <a:endParaRPr lang="fr-FR" sz="1050" b="1" dirty="0">
                <a:solidFill>
                  <a:srgbClr val="FFFFFF"/>
                </a:solidFill>
              </a:endParaRPr>
            </a:p>
          </p:txBody>
        </p:sp>
        <p:sp>
          <p:nvSpPr>
            <p:cNvPr id="157" name="ZoneTexte 156">
              <a:extLst>
                <a:ext uri="{FF2B5EF4-FFF2-40B4-BE49-F238E27FC236}">
                  <a16:creationId xmlns:a16="http://schemas.microsoft.com/office/drawing/2014/main" id="{8E2C95A1-D0A8-453A-A267-1A4253817728}"/>
                </a:ext>
              </a:extLst>
            </p:cNvPr>
            <p:cNvSpPr txBox="1"/>
            <p:nvPr/>
          </p:nvSpPr>
          <p:spPr>
            <a:xfrm>
              <a:off x="-1107428" y="453474"/>
              <a:ext cx="261610" cy="261610"/>
            </a:xfrm>
            <a:prstGeom prst="rect">
              <a:avLst/>
            </a:prstGeom>
            <a:noFill/>
          </p:spPr>
          <p:txBody>
            <a:bodyPr wrap="none" rtlCol="0">
              <a:spAutoFit/>
            </a:bodyPr>
            <a:lstStyle/>
            <a:p>
              <a:r>
                <a:rPr lang="fr-FR" sz="1100" b="1" dirty="0">
                  <a:solidFill>
                    <a:srgbClr val="FFFFFF"/>
                  </a:solidFill>
                </a:rPr>
                <a:t>X</a:t>
              </a:r>
              <a:endParaRPr lang="fr-FR" sz="1050" b="1" dirty="0">
                <a:solidFill>
                  <a:srgbClr val="FFFFFF"/>
                </a:solidFill>
              </a:endParaRPr>
            </a:p>
          </p:txBody>
        </p:sp>
        <p:sp>
          <p:nvSpPr>
            <p:cNvPr id="158" name="ZoneTexte 157">
              <a:extLst>
                <a:ext uri="{FF2B5EF4-FFF2-40B4-BE49-F238E27FC236}">
                  <a16:creationId xmlns:a16="http://schemas.microsoft.com/office/drawing/2014/main" id="{0D517F4E-CBE4-4977-9524-663C3FEFC29D}"/>
                </a:ext>
              </a:extLst>
            </p:cNvPr>
            <p:cNvSpPr txBox="1"/>
            <p:nvPr/>
          </p:nvSpPr>
          <p:spPr>
            <a:xfrm>
              <a:off x="-1110593" y="221287"/>
              <a:ext cx="261610" cy="261610"/>
            </a:xfrm>
            <a:prstGeom prst="rect">
              <a:avLst/>
            </a:prstGeom>
            <a:noFill/>
          </p:spPr>
          <p:txBody>
            <a:bodyPr wrap="none" rtlCol="0">
              <a:spAutoFit/>
            </a:bodyPr>
            <a:lstStyle/>
            <a:p>
              <a:r>
                <a:rPr lang="fr-FR" sz="1100" b="1" dirty="0">
                  <a:solidFill>
                    <a:srgbClr val="FFFFFF"/>
                  </a:solidFill>
                </a:rPr>
                <a:t>X</a:t>
              </a:r>
              <a:endParaRPr lang="fr-FR" sz="1050" b="1" dirty="0">
                <a:solidFill>
                  <a:srgbClr val="FFFFFF"/>
                </a:solidFill>
              </a:endParaRPr>
            </a:p>
          </p:txBody>
        </p:sp>
      </p:grpSp>
      <p:sp>
        <p:nvSpPr>
          <p:cNvPr id="159" name="Rectangle 158">
            <a:extLst>
              <a:ext uri="{FF2B5EF4-FFF2-40B4-BE49-F238E27FC236}">
                <a16:creationId xmlns:a16="http://schemas.microsoft.com/office/drawing/2014/main" id="{D5F8974E-6850-460C-AE44-D94AD8521F30}"/>
              </a:ext>
            </a:extLst>
          </p:cNvPr>
          <p:cNvSpPr/>
          <p:nvPr/>
        </p:nvSpPr>
        <p:spPr>
          <a:xfrm flipH="1" flipV="1">
            <a:off x="-5628769" y="1218409"/>
            <a:ext cx="1118862" cy="613075"/>
          </a:xfrm>
          <a:prstGeom prst="rect">
            <a:avLst/>
          </a:prstGeom>
          <a:solidFill>
            <a:srgbClr val="013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0" name="Rectangle 159">
            <a:extLst>
              <a:ext uri="{FF2B5EF4-FFF2-40B4-BE49-F238E27FC236}">
                <a16:creationId xmlns:a16="http://schemas.microsoft.com/office/drawing/2014/main" id="{927A4E15-504B-4976-B5BB-6F8CA9D1E71E}"/>
              </a:ext>
            </a:extLst>
          </p:cNvPr>
          <p:cNvSpPr/>
          <p:nvPr/>
        </p:nvSpPr>
        <p:spPr>
          <a:xfrm flipH="1" flipV="1">
            <a:off x="-5628771" y="1904653"/>
            <a:ext cx="1118862" cy="613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6" name="Rectangle 165">
            <a:extLst>
              <a:ext uri="{FF2B5EF4-FFF2-40B4-BE49-F238E27FC236}">
                <a16:creationId xmlns:a16="http://schemas.microsoft.com/office/drawing/2014/main" id="{AEB1BA81-5C3F-4F87-8F15-D09E7CE52A3C}"/>
              </a:ext>
            </a:extLst>
          </p:cNvPr>
          <p:cNvSpPr/>
          <p:nvPr/>
        </p:nvSpPr>
        <p:spPr>
          <a:xfrm flipH="1" flipV="1">
            <a:off x="-5641838" y="3277141"/>
            <a:ext cx="1118862" cy="613075"/>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8" name="Rectangle 167">
            <a:extLst>
              <a:ext uri="{FF2B5EF4-FFF2-40B4-BE49-F238E27FC236}">
                <a16:creationId xmlns:a16="http://schemas.microsoft.com/office/drawing/2014/main" id="{33081BB8-F5AC-4857-A895-7808FA7598D8}"/>
              </a:ext>
            </a:extLst>
          </p:cNvPr>
          <p:cNvSpPr/>
          <p:nvPr/>
        </p:nvSpPr>
        <p:spPr>
          <a:xfrm flipH="1" flipV="1">
            <a:off x="-5641839" y="3963385"/>
            <a:ext cx="1118862" cy="613075"/>
          </a:xfrm>
          <a:prstGeom prst="rect">
            <a:avLst/>
          </a:prstGeom>
          <a:solidFill>
            <a:srgbClr val="FF2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9" name="Rectangle 168">
            <a:extLst>
              <a:ext uri="{FF2B5EF4-FFF2-40B4-BE49-F238E27FC236}">
                <a16:creationId xmlns:a16="http://schemas.microsoft.com/office/drawing/2014/main" id="{FD527C3E-23DF-4F5D-B02B-2906A785B039}"/>
              </a:ext>
            </a:extLst>
          </p:cNvPr>
          <p:cNvSpPr/>
          <p:nvPr/>
        </p:nvSpPr>
        <p:spPr>
          <a:xfrm flipH="1" flipV="1">
            <a:off x="-4229169" y="1218409"/>
            <a:ext cx="1118862" cy="613075"/>
          </a:xfrm>
          <a:prstGeom prst="rect">
            <a:avLst/>
          </a:prstGeom>
          <a:solidFill>
            <a:srgbClr val="00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0" name="Rectangle 169">
            <a:extLst>
              <a:ext uri="{FF2B5EF4-FFF2-40B4-BE49-F238E27FC236}">
                <a16:creationId xmlns:a16="http://schemas.microsoft.com/office/drawing/2014/main" id="{647AFE01-8499-48EE-8C9E-C5A6A80595ED}"/>
              </a:ext>
            </a:extLst>
          </p:cNvPr>
          <p:cNvSpPr/>
          <p:nvPr/>
        </p:nvSpPr>
        <p:spPr>
          <a:xfrm flipH="1" flipV="1">
            <a:off x="-4229169" y="1903990"/>
            <a:ext cx="1118862" cy="613075"/>
          </a:xfrm>
          <a:prstGeom prst="rect">
            <a:avLst/>
          </a:prstGeom>
          <a:solidFill>
            <a:srgbClr val="00D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2" name="Rectangle 171">
            <a:extLst>
              <a:ext uri="{FF2B5EF4-FFF2-40B4-BE49-F238E27FC236}">
                <a16:creationId xmlns:a16="http://schemas.microsoft.com/office/drawing/2014/main" id="{1D54F0DA-C963-454F-A37B-027452D81E68}"/>
              </a:ext>
            </a:extLst>
          </p:cNvPr>
          <p:cNvSpPr/>
          <p:nvPr/>
        </p:nvSpPr>
        <p:spPr>
          <a:xfrm flipH="1" flipV="1">
            <a:off x="-4229169" y="3275152"/>
            <a:ext cx="1118862" cy="613075"/>
          </a:xfrm>
          <a:prstGeom prst="rect">
            <a:avLst/>
          </a:prstGeom>
          <a:solidFill>
            <a:srgbClr val="999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3" name="Rectangle 172">
            <a:extLst>
              <a:ext uri="{FF2B5EF4-FFF2-40B4-BE49-F238E27FC236}">
                <a16:creationId xmlns:a16="http://schemas.microsoft.com/office/drawing/2014/main" id="{F141424E-B7EB-416C-B35A-8BA5D870BC57}"/>
              </a:ext>
            </a:extLst>
          </p:cNvPr>
          <p:cNvSpPr/>
          <p:nvPr/>
        </p:nvSpPr>
        <p:spPr>
          <a:xfrm flipH="1" flipV="1">
            <a:off x="-4229169" y="3960733"/>
            <a:ext cx="1118862" cy="613075"/>
          </a:xfrm>
          <a:prstGeom prst="rect">
            <a:avLst/>
          </a:prstGeom>
          <a:solidFill>
            <a:srgbClr val="BFB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4" name="Rectangle 173">
            <a:extLst>
              <a:ext uri="{FF2B5EF4-FFF2-40B4-BE49-F238E27FC236}">
                <a16:creationId xmlns:a16="http://schemas.microsoft.com/office/drawing/2014/main" id="{72F81EE8-2DC5-4CDF-8128-76F878F33DE8}"/>
              </a:ext>
            </a:extLst>
          </p:cNvPr>
          <p:cNvSpPr/>
          <p:nvPr/>
        </p:nvSpPr>
        <p:spPr>
          <a:xfrm flipH="1" flipV="1">
            <a:off x="-5628771" y="2590897"/>
            <a:ext cx="1118862" cy="613075"/>
          </a:xfrm>
          <a:prstGeom prst="rect">
            <a:avLst/>
          </a:prstGeom>
          <a:solidFill>
            <a:srgbClr val="7F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5" name="Rectangle 174">
            <a:extLst>
              <a:ext uri="{FF2B5EF4-FFF2-40B4-BE49-F238E27FC236}">
                <a16:creationId xmlns:a16="http://schemas.microsoft.com/office/drawing/2014/main" id="{81681B5E-926B-4868-8DBD-9A3AA90903F6}"/>
              </a:ext>
            </a:extLst>
          </p:cNvPr>
          <p:cNvSpPr/>
          <p:nvPr/>
        </p:nvSpPr>
        <p:spPr>
          <a:xfrm flipH="1" flipV="1">
            <a:off x="-5641840" y="4649631"/>
            <a:ext cx="1118862" cy="613075"/>
          </a:xfrm>
          <a:prstGeom prst="rect">
            <a:avLst/>
          </a:prstGeom>
          <a:solidFill>
            <a:srgbClr val="F77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6" name="Rectangle 175">
            <a:extLst>
              <a:ext uri="{FF2B5EF4-FFF2-40B4-BE49-F238E27FC236}">
                <a16:creationId xmlns:a16="http://schemas.microsoft.com/office/drawing/2014/main" id="{DAF91215-1799-42DC-9FFB-4EDB29D0A590}"/>
              </a:ext>
            </a:extLst>
          </p:cNvPr>
          <p:cNvSpPr/>
          <p:nvPr/>
        </p:nvSpPr>
        <p:spPr>
          <a:xfrm flipH="1" flipV="1">
            <a:off x="-4229169" y="2589571"/>
            <a:ext cx="1118862" cy="613075"/>
          </a:xfrm>
          <a:prstGeom prst="rect">
            <a:avLst/>
          </a:prstGeom>
          <a:solidFill>
            <a:srgbClr val="DD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7" name="Rectangle 176">
            <a:extLst>
              <a:ext uri="{FF2B5EF4-FFF2-40B4-BE49-F238E27FC236}">
                <a16:creationId xmlns:a16="http://schemas.microsoft.com/office/drawing/2014/main" id="{49219E77-DB6C-48A5-8A8B-4A55879B6EBD}"/>
              </a:ext>
            </a:extLst>
          </p:cNvPr>
          <p:cNvSpPr/>
          <p:nvPr/>
        </p:nvSpPr>
        <p:spPr>
          <a:xfrm flipH="1" flipV="1">
            <a:off x="-4229169" y="4646316"/>
            <a:ext cx="1118862" cy="613075"/>
          </a:xfrm>
          <a:prstGeom prst="rect">
            <a:avLst/>
          </a:prstGeom>
          <a:solidFill>
            <a:srgbClr val="E3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8" name="Rectangle 177">
            <a:extLst>
              <a:ext uri="{FF2B5EF4-FFF2-40B4-BE49-F238E27FC236}">
                <a16:creationId xmlns:a16="http://schemas.microsoft.com/office/drawing/2014/main" id="{5A5D67B3-9E1D-4F1C-BE3E-CF6EDBD4E129}"/>
              </a:ext>
            </a:extLst>
          </p:cNvPr>
          <p:cNvSpPr/>
          <p:nvPr/>
        </p:nvSpPr>
        <p:spPr>
          <a:xfrm>
            <a:off x="-5628770" y="169001"/>
            <a:ext cx="1316178" cy="778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179" name="Rectangle 178">
            <a:extLst>
              <a:ext uri="{FF2B5EF4-FFF2-40B4-BE49-F238E27FC236}">
                <a16:creationId xmlns:a16="http://schemas.microsoft.com/office/drawing/2014/main" id="{6A457E29-0A8A-4080-AA98-94ED0FBA8272}"/>
              </a:ext>
            </a:extLst>
          </p:cNvPr>
          <p:cNvSpPr/>
          <p:nvPr/>
        </p:nvSpPr>
        <p:spPr>
          <a:xfrm>
            <a:off x="-4227055" y="184861"/>
            <a:ext cx="1316178" cy="778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pic>
        <p:nvPicPr>
          <p:cNvPr id="113" name="Google Shape;278;p21">
            <a:extLst>
              <a:ext uri="{FF2B5EF4-FFF2-40B4-BE49-F238E27FC236}">
                <a16:creationId xmlns:a16="http://schemas.microsoft.com/office/drawing/2014/main" id="{F0CA41F4-41F2-46B0-A1AB-A8E1E5506B9D}"/>
              </a:ext>
            </a:extLst>
          </p:cNvPr>
          <p:cNvPicPr preferRelativeResize="0"/>
          <p:nvPr/>
        </p:nvPicPr>
        <p:blipFill rotWithShape="1">
          <a:blip r:embed="rId4">
            <a:alphaModFix/>
          </a:blip>
          <a:srcRect/>
          <a:stretch/>
        </p:blipFill>
        <p:spPr>
          <a:xfrm>
            <a:off x="-5694575" y="2351823"/>
            <a:ext cx="4883889" cy="2336314"/>
          </a:xfrm>
          <a:prstGeom prst="rect">
            <a:avLst/>
          </a:prstGeom>
          <a:noFill/>
          <a:ln>
            <a:noFill/>
          </a:ln>
        </p:spPr>
      </p:pic>
      <p:sp>
        <p:nvSpPr>
          <p:cNvPr id="118" name="Rectangle 117">
            <a:extLst>
              <a:ext uri="{FF2B5EF4-FFF2-40B4-BE49-F238E27FC236}">
                <a16:creationId xmlns:a16="http://schemas.microsoft.com/office/drawing/2014/main" id="{CA90DBFE-9E9B-4B94-9FEC-181D2937A12F}"/>
              </a:ext>
            </a:extLst>
          </p:cNvPr>
          <p:cNvSpPr/>
          <p:nvPr/>
        </p:nvSpPr>
        <p:spPr>
          <a:xfrm rot="10800000" flipH="1" flipV="1">
            <a:off x="-1" y="1870069"/>
            <a:ext cx="2133587" cy="1742926"/>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9" name="Rectangle 118">
            <a:extLst>
              <a:ext uri="{FF2B5EF4-FFF2-40B4-BE49-F238E27FC236}">
                <a16:creationId xmlns:a16="http://schemas.microsoft.com/office/drawing/2014/main" id="{FFAC278A-85C6-4ABF-B3C7-8957C50B5A67}"/>
              </a:ext>
            </a:extLst>
          </p:cNvPr>
          <p:cNvSpPr/>
          <p:nvPr/>
        </p:nvSpPr>
        <p:spPr>
          <a:xfrm flipH="1" flipV="1">
            <a:off x="2126805" y="2131927"/>
            <a:ext cx="2390112" cy="1297071"/>
          </a:xfrm>
          <a:prstGeom prst="rect">
            <a:avLst/>
          </a:prstGeom>
          <a:solidFill>
            <a:srgbClr val="FF2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0" name="Rectangle 119">
            <a:extLst>
              <a:ext uri="{FF2B5EF4-FFF2-40B4-BE49-F238E27FC236}">
                <a16:creationId xmlns:a16="http://schemas.microsoft.com/office/drawing/2014/main" id="{C5B9BDFF-9641-4816-AEB3-D55D404FEBA2}"/>
              </a:ext>
            </a:extLst>
          </p:cNvPr>
          <p:cNvSpPr/>
          <p:nvPr/>
        </p:nvSpPr>
        <p:spPr>
          <a:xfrm flipH="1" flipV="1">
            <a:off x="4510038" y="2569269"/>
            <a:ext cx="3164964" cy="2584412"/>
          </a:xfrm>
          <a:prstGeom prst="rect">
            <a:avLst/>
          </a:prstGeom>
          <a:solidFill>
            <a:srgbClr val="F77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1" name="Shape 241">
            <a:extLst>
              <a:ext uri="{FF2B5EF4-FFF2-40B4-BE49-F238E27FC236}">
                <a16:creationId xmlns:a16="http://schemas.microsoft.com/office/drawing/2014/main" id="{3099F7DD-2991-4CAE-9279-D50E4615A3A3}"/>
              </a:ext>
            </a:extLst>
          </p:cNvPr>
          <p:cNvSpPr/>
          <p:nvPr/>
        </p:nvSpPr>
        <p:spPr>
          <a:xfrm>
            <a:off x="409024" y="1897942"/>
            <a:ext cx="1315536" cy="5334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ctr" defTabSz="825500" hangingPunct="0">
              <a:defRPr sz="3900">
                <a:solidFill>
                  <a:srgbClr val="2B307C"/>
                </a:solidFill>
                <a:latin typeface="Arial"/>
                <a:ea typeface="Arial"/>
                <a:cs typeface="Arial"/>
                <a:sym typeface="Arial"/>
              </a:defRPr>
            </a:pPr>
            <a:r>
              <a:rPr lang="en-US" sz="2800" b="1" kern="0" dirty="0">
                <a:solidFill>
                  <a:schemeClr val="bg1"/>
                </a:solidFill>
                <a:latin typeface="ViacomCBS Raisonne" panose="020B0703040202040103" pitchFamily="34" charset="0"/>
                <a:cs typeface="Arial"/>
                <a:sym typeface="Arial"/>
              </a:rPr>
              <a:t>F</a:t>
            </a:r>
            <a:r>
              <a:rPr lang="en-US" sz="2000" b="1" kern="0" dirty="0">
                <a:solidFill>
                  <a:srgbClr val="F770FE"/>
                </a:solidFill>
                <a:latin typeface="ViacomCBS Raisonne" panose="020B0703040202040103" pitchFamily="34" charset="0"/>
                <a:cs typeface="Arial"/>
                <a:sym typeface="Arial"/>
              </a:rPr>
              <a:t>REE</a:t>
            </a:r>
          </a:p>
        </p:txBody>
      </p:sp>
      <p:sp>
        <p:nvSpPr>
          <p:cNvPr id="122" name="Shape 241">
            <a:extLst>
              <a:ext uri="{FF2B5EF4-FFF2-40B4-BE49-F238E27FC236}">
                <a16:creationId xmlns:a16="http://schemas.microsoft.com/office/drawing/2014/main" id="{03F308D7-2633-4D76-B755-0E26B8FC6C3F}"/>
              </a:ext>
            </a:extLst>
          </p:cNvPr>
          <p:cNvSpPr/>
          <p:nvPr/>
        </p:nvSpPr>
        <p:spPr>
          <a:xfrm>
            <a:off x="2296208" y="2119560"/>
            <a:ext cx="2051307" cy="5334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ctr" defTabSz="825500" hangingPunct="0">
              <a:defRPr sz="3900">
                <a:solidFill>
                  <a:srgbClr val="2B307C"/>
                </a:solidFill>
                <a:latin typeface="Arial"/>
                <a:ea typeface="Arial"/>
                <a:cs typeface="Arial"/>
                <a:sym typeface="Arial"/>
              </a:defRPr>
            </a:pPr>
            <a:r>
              <a:rPr lang="en-US" sz="2800" b="1" kern="0" dirty="0">
                <a:solidFill>
                  <a:schemeClr val="bg1"/>
                </a:solidFill>
                <a:latin typeface="ViacomCBS Raisonne" panose="020B0703040202040103" pitchFamily="34" charset="0"/>
                <a:cs typeface="Arial"/>
                <a:sym typeface="Arial"/>
              </a:rPr>
              <a:t>A</a:t>
            </a:r>
            <a:r>
              <a:rPr lang="en-US" sz="2000" b="1" kern="0" dirty="0">
                <a:solidFill>
                  <a:srgbClr val="F770FE"/>
                </a:solidFill>
                <a:latin typeface="ViacomCBS Raisonne" panose="020B0703040202040103" pitchFamily="34" charset="0"/>
                <a:cs typeface="Arial"/>
                <a:sym typeface="Arial"/>
              </a:rPr>
              <a:t>D-SUPPORTED</a:t>
            </a:r>
          </a:p>
        </p:txBody>
      </p:sp>
      <p:sp>
        <p:nvSpPr>
          <p:cNvPr id="123" name="Shape 241">
            <a:extLst>
              <a:ext uri="{FF2B5EF4-FFF2-40B4-BE49-F238E27FC236}">
                <a16:creationId xmlns:a16="http://schemas.microsoft.com/office/drawing/2014/main" id="{EA5CE29C-D553-4F62-A31E-631E20D84ED7}"/>
              </a:ext>
            </a:extLst>
          </p:cNvPr>
          <p:cNvSpPr/>
          <p:nvPr/>
        </p:nvSpPr>
        <p:spPr>
          <a:xfrm>
            <a:off x="4594029" y="2606737"/>
            <a:ext cx="1776245" cy="5334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ctr" defTabSz="825500" hangingPunct="0">
              <a:defRPr sz="3900">
                <a:solidFill>
                  <a:srgbClr val="2B307C"/>
                </a:solidFill>
                <a:latin typeface="Arial"/>
                <a:ea typeface="Arial"/>
                <a:cs typeface="Arial"/>
                <a:sym typeface="Arial"/>
              </a:defRPr>
            </a:pPr>
            <a:r>
              <a:rPr lang="en-US" sz="2800" b="1" kern="0" dirty="0">
                <a:solidFill>
                  <a:schemeClr val="bg1"/>
                </a:solidFill>
                <a:latin typeface="ViacomCBS Raisonne" panose="020B0703040202040103" pitchFamily="34" charset="0"/>
                <a:cs typeface="Arial"/>
                <a:sym typeface="Arial"/>
              </a:rPr>
              <a:t>S</a:t>
            </a:r>
            <a:r>
              <a:rPr lang="en-US" sz="2000" b="1" kern="0" dirty="0">
                <a:solidFill>
                  <a:srgbClr val="960064"/>
                </a:solidFill>
                <a:latin typeface="ViacomCBS Raisonne" panose="020B0703040202040103" pitchFamily="34" charset="0"/>
                <a:cs typeface="Arial"/>
                <a:sym typeface="Arial"/>
              </a:rPr>
              <a:t>TREAMING</a:t>
            </a:r>
          </a:p>
        </p:txBody>
      </p:sp>
      <p:sp>
        <p:nvSpPr>
          <p:cNvPr id="124" name="Rectangle 123">
            <a:extLst>
              <a:ext uri="{FF2B5EF4-FFF2-40B4-BE49-F238E27FC236}">
                <a16:creationId xmlns:a16="http://schemas.microsoft.com/office/drawing/2014/main" id="{C0D82AA2-0175-4584-BEEE-B5CFD6CC92A2}"/>
              </a:ext>
            </a:extLst>
          </p:cNvPr>
          <p:cNvSpPr/>
          <p:nvPr/>
        </p:nvSpPr>
        <p:spPr>
          <a:xfrm flipH="1" flipV="1">
            <a:off x="7667081" y="3003722"/>
            <a:ext cx="3247836" cy="3854277"/>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5" name="Shape 241">
            <a:extLst>
              <a:ext uri="{FF2B5EF4-FFF2-40B4-BE49-F238E27FC236}">
                <a16:creationId xmlns:a16="http://schemas.microsoft.com/office/drawing/2014/main" id="{C2136DDC-8EF6-4957-97C7-DB0AC76FBD68}"/>
              </a:ext>
            </a:extLst>
          </p:cNvPr>
          <p:cNvSpPr/>
          <p:nvPr/>
        </p:nvSpPr>
        <p:spPr>
          <a:xfrm>
            <a:off x="7958002" y="3096602"/>
            <a:ext cx="1776245" cy="53347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ctr" defTabSz="825500" hangingPunct="0">
              <a:defRPr sz="3900">
                <a:solidFill>
                  <a:srgbClr val="2B307C"/>
                </a:solidFill>
                <a:latin typeface="Arial"/>
                <a:ea typeface="Arial"/>
                <a:cs typeface="Arial"/>
                <a:sym typeface="Arial"/>
              </a:defRPr>
            </a:pPr>
            <a:r>
              <a:rPr lang="en-US" sz="2800" b="1" kern="0" dirty="0">
                <a:solidFill>
                  <a:schemeClr val="bg1"/>
                </a:solidFill>
                <a:latin typeface="ViacomCBS Raisonne" panose="020B0703040202040103" pitchFamily="34" charset="0"/>
                <a:cs typeface="Arial"/>
                <a:sym typeface="Arial"/>
              </a:rPr>
              <a:t>T</a:t>
            </a:r>
            <a:r>
              <a:rPr lang="en-US" sz="2000" b="1" kern="0" dirty="0">
                <a:solidFill>
                  <a:srgbClr val="F770FE"/>
                </a:solidFill>
                <a:latin typeface="ViacomCBS Raisonne" panose="020B0703040202040103" pitchFamily="34" charset="0"/>
                <a:cs typeface="Arial"/>
                <a:sym typeface="Arial"/>
              </a:rPr>
              <a:t>ELEVISION</a:t>
            </a:r>
          </a:p>
        </p:txBody>
      </p:sp>
      <p:sp>
        <p:nvSpPr>
          <p:cNvPr id="130" name="ZoneTexte 129">
            <a:extLst>
              <a:ext uri="{FF2B5EF4-FFF2-40B4-BE49-F238E27FC236}">
                <a16:creationId xmlns:a16="http://schemas.microsoft.com/office/drawing/2014/main" id="{6FC2ED56-A557-4D0F-AD7A-24C17CD7D9DB}"/>
              </a:ext>
            </a:extLst>
          </p:cNvPr>
          <p:cNvSpPr txBox="1"/>
          <p:nvPr/>
        </p:nvSpPr>
        <p:spPr>
          <a:xfrm>
            <a:off x="3286" y="2469246"/>
            <a:ext cx="2109958" cy="738664"/>
          </a:xfrm>
          <a:prstGeom prst="rect">
            <a:avLst/>
          </a:prstGeom>
          <a:noFill/>
        </p:spPr>
        <p:txBody>
          <a:bodyPr wrap="square">
            <a:spAutoFit/>
          </a:bodyPr>
          <a:lstStyle/>
          <a:p>
            <a:pPr marL="285750" indent="-285750">
              <a:buFont typeface="Arial" panose="020B0604020202020204" pitchFamily="34" charset="0"/>
              <a:buChar char="•"/>
            </a:pPr>
            <a:r>
              <a:rPr lang="fr-FR" sz="1400" b="0" kern="0" spc="0" dirty="0">
                <a:solidFill>
                  <a:schemeClr val="bg1"/>
                </a:solidFill>
                <a:latin typeface="Proxima Nova" panose="02000506030000020004" pitchFamily="2" charset="0"/>
              </a:rPr>
              <a:t>Plateforme gratuite accessible sans création de compte</a:t>
            </a:r>
            <a:endParaRPr lang="fr-FR" sz="1200" dirty="0"/>
          </a:p>
        </p:txBody>
      </p:sp>
      <p:sp>
        <p:nvSpPr>
          <p:cNvPr id="137" name="ZoneTexte 136">
            <a:extLst>
              <a:ext uri="{FF2B5EF4-FFF2-40B4-BE49-F238E27FC236}">
                <a16:creationId xmlns:a16="http://schemas.microsoft.com/office/drawing/2014/main" id="{F296B868-C554-49FB-A208-ED78407314EE}"/>
              </a:ext>
            </a:extLst>
          </p:cNvPr>
          <p:cNvSpPr txBox="1"/>
          <p:nvPr/>
        </p:nvSpPr>
        <p:spPr>
          <a:xfrm>
            <a:off x="2120025" y="2685596"/>
            <a:ext cx="2403673" cy="523220"/>
          </a:xfrm>
          <a:prstGeom prst="rect">
            <a:avLst/>
          </a:prstGeom>
          <a:noFill/>
        </p:spPr>
        <p:txBody>
          <a:bodyPr wrap="square">
            <a:spAutoFit/>
          </a:bodyPr>
          <a:lstStyle/>
          <a:p>
            <a:pPr marL="285750" indent="-285750">
              <a:buFont typeface="Arial" panose="020B0604020202020204" pitchFamily="34" charset="0"/>
              <a:buChar char="•"/>
            </a:pPr>
            <a:r>
              <a:rPr lang="fr-FR" sz="1400" b="0" kern="0" spc="0" dirty="0">
                <a:solidFill>
                  <a:schemeClr val="bg1"/>
                </a:solidFill>
                <a:latin typeface="Proxima Nova" panose="02000506030000020004" pitchFamily="2" charset="0"/>
              </a:rPr>
              <a:t>Entièrement financée par la publicité</a:t>
            </a:r>
            <a:endParaRPr lang="fr-FR" sz="1200" dirty="0"/>
          </a:p>
        </p:txBody>
      </p:sp>
      <p:sp>
        <p:nvSpPr>
          <p:cNvPr id="161" name="ZoneTexte 160">
            <a:extLst>
              <a:ext uri="{FF2B5EF4-FFF2-40B4-BE49-F238E27FC236}">
                <a16:creationId xmlns:a16="http://schemas.microsoft.com/office/drawing/2014/main" id="{368A82F8-4803-4701-A46A-9E4C56AE926C}"/>
              </a:ext>
            </a:extLst>
          </p:cNvPr>
          <p:cNvSpPr txBox="1"/>
          <p:nvPr/>
        </p:nvSpPr>
        <p:spPr>
          <a:xfrm>
            <a:off x="4503340" y="3160714"/>
            <a:ext cx="3164964" cy="738664"/>
          </a:xfrm>
          <a:prstGeom prst="rect">
            <a:avLst/>
          </a:prstGeom>
          <a:noFill/>
        </p:spPr>
        <p:txBody>
          <a:bodyPr wrap="square">
            <a:spAutoFit/>
          </a:bodyPr>
          <a:lstStyle/>
          <a:p>
            <a:pPr marL="285750" indent="-285750">
              <a:buFont typeface="Arial" panose="020B0604020202020204" pitchFamily="34" charset="0"/>
              <a:buChar char="•"/>
            </a:pPr>
            <a:r>
              <a:rPr lang="fr-FR" sz="1400" b="0" kern="0" spc="0" dirty="0">
                <a:solidFill>
                  <a:schemeClr val="bg1"/>
                </a:solidFill>
                <a:latin typeface="Proxima Nova" panose="02000506030000020004" pitchFamily="2" charset="0"/>
              </a:rPr>
              <a:t>Accessible en TV connectée, via les mobiles, PC, tablettes ou box opérateurs</a:t>
            </a:r>
            <a:endParaRPr lang="fr-FR" sz="1200" dirty="0"/>
          </a:p>
        </p:txBody>
      </p:sp>
      <p:sp>
        <p:nvSpPr>
          <p:cNvPr id="162" name="ZoneTexte 161">
            <a:extLst>
              <a:ext uri="{FF2B5EF4-FFF2-40B4-BE49-F238E27FC236}">
                <a16:creationId xmlns:a16="http://schemas.microsoft.com/office/drawing/2014/main" id="{36E8F387-1A5F-4483-887D-8D8C8C4DAB25}"/>
              </a:ext>
            </a:extLst>
          </p:cNvPr>
          <p:cNvSpPr txBox="1"/>
          <p:nvPr/>
        </p:nvSpPr>
        <p:spPr>
          <a:xfrm>
            <a:off x="7667076" y="3676240"/>
            <a:ext cx="3141070" cy="1169551"/>
          </a:xfrm>
          <a:prstGeom prst="rect">
            <a:avLst/>
          </a:prstGeom>
          <a:noFill/>
        </p:spPr>
        <p:txBody>
          <a:bodyPr wrap="square">
            <a:spAutoFit/>
          </a:bodyPr>
          <a:lstStyle/>
          <a:p>
            <a:pPr marL="285750" indent="-285750">
              <a:buFont typeface="Arial" panose="020B0604020202020204" pitchFamily="34" charset="0"/>
              <a:buChar char="•"/>
            </a:pPr>
            <a:r>
              <a:rPr lang="fr-FR" sz="1400" kern="0" dirty="0">
                <a:solidFill>
                  <a:schemeClr val="bg1"/>
                </a:solidFill>
                <a:latin typeface="Proxima Nova" panose="02000506030000020004" pitchFamily="2" charset="0"/>
              </a:rPr>
              <a:t>Elle combine le meilleur de la TV linéaire avec des dizaines de chaînes originales et de la VOD avec des milliers de contenus à la demande</a:t>
            </a:r>
            <a:endParaRPr lang="fr-FR" sz="1200" dirty="0"/>
          </a:p>
        </p:txBody>
      </p:sp>
      <p:sp>
        <p:nvSpPr>
          <p:cNvPr id="182" name="Rectangle 181">
            <a:extLst>
              <a:ext uri="{FF2B5EF4-FFF2-40B4-BE49-F238E27FC236}">
                <a16:creationId xmlns:a16="http://schemas.microsoft.com/office/drawing/2014/main" id="{B3B01DC7-7C5C-463C-8990-8575C819C823}"/>
              </a:ext>
            </a:extLst>
          </p:cNvPr>
          <p:cNvSpPr/>
          <p:nvPr/>
        </p:nvSpPr>
        <p:spPr>
          <a:xfrm flipH="1" flipV="1">
            <a:off x="8335256" y="5641336"/>
            <a:ext cx="2586596" cy="1216664"/>
          </a:xfrm>
          <a:prstGeom prst="rect">
            <a:avLst/>
          </a:prstGeom>
          <a:solidFill>
            <a:srgbClr val="FF2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0" name="ZoneTexte 179">
            <a:extLst>
              <a:ext uri="{FF2B5EF4-FFF2-40B4-BE49-F238E27FC236}">
                <a16:creationId xmlns:a16="http://schemas.microsoft.com/office/drawing/2014/main" id="{37F0F698-509E-4F83-9502-4423B63595A2}"/>
              </a:ext>
            </a:extLst>
          </p:cNvPr>
          <p:cNvSpPr txBox="1"/>
          <p:nvPr/>
        </p:nvSpPr>
        <p:spPr>
          <a:xfrm>
            <a:off x="7667079" y="4820049"/>
            <a:ext cx="3141067" cy="738664"/>
          </a:xfrm>
          <a:prstGeom prst="rect">
            <a:avLst/>
          </a:prstGeom>
          <a:noFill/>
        </p:spPr>
        <p:txBody>
          <a:bodyPr wrap="square">
            <a:spAutoFit/>
          </a:bodyPr>
          <a:lstStyle/>
          <a:p>
            <a:pPr marL="285750" indent="-285750">
              <a:buFont typeface="Arial" panose="020B0604020202020204" pitchFamily="34" charset="0"/>
              <a:buChar char="•"/>
            </a:pPr>
            <a:r>
              <a:rPr lang="fr-FR" sz="1400" kern="0" dirty="0">
                <a:solidFill>
                  <a:schemeClr val="bg1"/>
                </a:solidFill>
                <a:latin typeface="Proxima Nova" panose="02000506030000020004" pitchFamily="2" charset="0"/>
              </a:rPr>
              <a:t>De très nombreuses thématiques pour tous les âges et tous les goûts.</a:t>
            </a:r>
            <a:endParaRPr lang="fr-FR" sz="1200" dirty="0"/>
          </a:p>
        </p:txBody>
      </p:sp>
      <p:sp>
        <p:nvSpPr>
          <p:cNvPr id="114" name="Textfeld 3">
            <a:extLst>
              <a:ext uri="{FF2B5EF4-FFF2-40B4-BE49-F238E27FC236}">
                <a16:creationId xmlns:a16="http://schemas.microsoft.com/office/drawing/2014/main" id="{731A6831-3505-4F84-9C1A-071EC808BA6A}"/>
              </a:ext>
            </a:extLst>
          </p:cNvPr>
          <p:cNvSpPr txBox="1"/>
          <p:nvPr/>
        </p:nvSpPr>
        <p:spPr>
          <a:xfrm>
            <a:off x="8410736" y="5721391"/>
            <a:ext cx="2397410" cy="1092607"/>
          </a:xfrm>
          <a:prstGeom prst="rect">
            <a:avLst/>
          </a:prstGeom>
          <a:noFill/>
        </p:spPr>
        <p:txBody>
          <a:bodyPr wrap="square" rtlCol="0">
            <a:spAutoFit/>
          </a:bodyPr>
          <a:lstStyle/>
          <a:p>
            <a:pPr algn="ctr">
              <a:spcAft>
                <a:spcPts val="600"/>
              </a:spcAft>
            </a:pPr>
            <a:r>
              <a:rPr lang="de-DE" sz="1200" dirty="0">
                <a:solidFill>
                  <a:schemeClr val="bg1"/>
                </a:solidFill>
                <a:latin typeface="ViacomCBS Raisonne" panose="020B0703040202040103" pitchFamily="34" charset="0"/>
              </a:rPr>
              <a:t>BINGE WATCHING &amp; SNACKING  !</a:t>
            </a:r>
          </a:p>
          <a:p>
            <a:pPr algn="ctr"/>
            <a:r>
              <a:rPr lang="de-DE" sz="1200" dirty="0">
                <a:solidFill>
                  <a:srgbClr val="960064"/>
                </a:solidFill>
                <a:latin typeface="ViacomCBS Raisonne" panose="020B0703040202040103" pitchFamily="34" charset="0"/>
              </a:rPr>
              <a:t>FILMS · NEWS · SERIES · COMEDIE · SPORT · LIFE + STYLE ·  TECH + GEEK · JEUNESSE · MUSIQUE · DOC</a:t>
            </a:r>
          </a:p>
        </p:txBody>
      </p:sp>
      <p:pic>
        <p:nvPicPr>
          <p:cNvPr id="184" name="Google Shape;222;p29">
            <a:extLst>
              <a:ext uri="{FF2B5EF4-FFF2-40B4-BE49-F238E27FC236}">
                <a16:creationId xmlns:a16="http://schemas.microsoft.com/office/drawing/2014/main" id="{5EF23FC1-FE10-4EF8-B7BF-2AC837F73B1A}"/>
              </a:ext>
            </a:extLst>
          </p:cNvPr>
          <p:cNvPicPr preferRelativeResize="0"/>
          <p:nvPr/>
        </p:nvPicPr>
        <p:blipFill rotWithShape="1">
          <a:blip r:embed="rId5">
            <a:alphaModFix/>
          </a:blip>
          <a:srcRect r="41320" b="40984"/>
          <a:stretch/>
        </p:blipFill>
        <p:spPr>
          <a:xfrm>
            <a:off x="4806194" y="4032041"/>
            <a:ext cx="2572651" cy="231655"/>
          </a:xfrm>
          <a:prstGeom prst="rect">
            <a:avLst/>
          </a:prstGeom>
          <a:noFill/>
          <a:ln>
            <a:noFill/>
          </a:ln>
        </p:spPr>
      </p:pic>
      <p:pic>
        <p:nvPicPr>
          <p:cNvPr id="185" name="Google Shape;222;p29">
            <a:extLst>
              <a:ext uri="{FF2B5EF4-FFF2-40B4-BE49-F238E27FC236}">
                <a16:creationId xmlns:a16="http://schemas.microsoft.com/office/drawing/2014/main" id="{0ABB3D45-4676-4BF9-A533-F9678BA636CB}"/>
              </a:ext>
            </a:extLst>
          </p:cNvPr>
          <p:cNvPicPr preferRelativeResize="0"/>
          <p:nvPr/>
        </p:nvPicPr>
        <p:blipFill rotWithShape="1">
          <a:blip r:embed="rId5">
            <a:alphaModFix/>
          </a:blip>
          <a:srcRect l="58019" b="39136"/>
          <a:stretch/>
        </p:blipFill>
        <p:spPr>
          <a:xfrm>
            <a:off x="5194502" y="4291377"/>
            <a:ext cx="1796035" cy="233138"/>
          </a:xfrm>
          <a:prstGeom prst="rect">
            <a:avLst/>
          </a:prstGeom>
          <a:noFill/>
          <a:ln>
            <a:noFill/>
          </a:ln>
        </p:spPr>
      </p:pic>
      <p:pic>
        <p:nvPicPr>
          <p:cNvPr id="186" name="Google Shape;222;p29">
            <a:extLst>
              <a:ext uri="{FF2B5EF4-FFF2-40B4-BE49-F238E27FC236}">
                <a16:creationId xmlns:a16="http://schemas.microsoft.com/office/drawing/2014/main" id="{C96876FE-801E-458A-B27D-C76FD8BF5CF6}"/>
              </a:ext>
            </a:extLst>
          </p:cNvPr>
          <p:cNvPicPr preferRelativeResize="0"/>
          <p:nvPr/>
        </p:nvPicPr>
        <p:blipFill rotWithShape="1">
          <a:blip r:embed="rId5">
            <a:alphaModFix/>
          </a:blip>
          <a:srcRect l="-893" t="61064" r="48974" b="-3035"/>
          <a:stretch/>
        </p:blipFill>
        <p:spPr>
          <a:xfrm>
            <a:off x="5031282" y="4830741"/>
            <a:ext cx="2122474" cy="153622"/>
          </a:xfrm>
          <a:prstGeom prst="rect">
            <a:avLst/>
          </a:prstGeom>
          <a:noFill/>
          <a:ln>
            <a:noFill/>
          </a:ln>
        </p:spPr>
      </p:pic>
      <p:pic>
        <p:nvPicPr>
          <p:cNvPr id="22" name="Image 21" descr="Une image contenant texte, moniteur, écran, noir&#10;&#10;Description générée automatiquement">
            <a:extLst>
              <a:ext uri="{FF2B5EF4-FFF2-40B4-BE49-F238E27FC236}">
                <a16:creationId xmlns:a16="http://schemas.microsoft.com/office/drawing/2014/main" id="{CD2DABDE-D5F7-4969-9146-A3941EEF88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16" y="3581689"/>
            <a:ext cx="4105607" cy="2309404"/>
          </a:xfrm>
          <a:prstGeom prst="rect">
            <a:avLst/>
          </a:prstGeom>
        </p:spPr>
      </p:pic>
      <p:pic>
        <p:nvPicPr>
          <p:cNvPr id="187" name="Google Shape;222;p29">
            <a:extLst>
              <a:ext uri="{FF2B5EF4-FFF2-40B4-BE49-F238E27FC236}">
                <a16:creationId xmlns:a16="http://schemas.microsoft.com/office/drawing/2014/main" id="{BBAA4262-F349-4B48-A541-884C278192DA}"/>
              </a:ext>
            </a:extLst>
          </p:cNvPr>
          <p:cNvPicPr preferRelativeResize="0"/>
          <p:nvPr/>
        </p:nvPicPr>
        <p:blipFill rotWithShape="1">
          <a:blip r:embed="rId5">
            <a:alphaModFix/>
          </a:blip>
          <a:srcRect l="51687" t="46324" b="-3448"/>
          <a:stretch/>
        </p:blipFill>
        <p:spPr>
          <a:xfrm>
            <a:off x="5082766" y="4552196"/>
            <a:ext cx="2019506" cy="213792"/>
          </a:xfrm>
          <a:prstGeom prst="rect">
            <a:avLst/>
          </a:prstGeom>
          <a:noFill/>
          <a:ln>
            <a:noFill/>
          </a:ln>
        </p:spPr>
      </p:pic>
      <p:pic>
        <p:nvPicPr>
          <p:cNvPr id="16" name="Image 15" descr="Une image contenant texte, équipement électronique, personne, écran&#10;&#10;Description générée automatiquement">
            <a:extLst>
              <a:ext uri="{FF2B5EF4-FFF2-40B4-BE49-F238E27FC236}">
                <a16:creationId xmlns:a16="http://schemas.microsoft.com/office/drawing/2014/main" id="{314C7AB8-CA10-455D-8D30-673DEDEB5D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 t="12960" r="7665" b="-917"/>
          <a:stretch/>
        </p:blipFill>
        <p:spPr>
          <a:xfrm>
            <a:off x="2762807" y="5192940"/>
            <a:ext cx="2827482" cy="1514828"/>
          </a:xfrm>
          <a:prstGeom prst="rect">
            <a:avLst/>
          </a:prstGeom>
        </p:spPr>
      </p:pic>
      <p:pic>
        <p:nvPicPr>
          <p:cNvPr id="24" name="Image 23">
            <a:extLst>
              <a:ext uri="{FF2B5EF4-FFF2-40B4-BE49-F238E27FC236}">
                <a16:creationId xmlns:a16="http://schemas.microsoft.com/office/drawing/2014/main" id="{68C72C54-BC50-4EEE-97EA-6AED16A908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4827" y="4958278"/>
            <a:ext cx="1144111" cy="1526226"/>
          </a:xfrm>
          <a:prstGeom prst="rect">
            <a:avLst/>
          </a:prstGeom>
        </p:spPr>
      </p:pic>
      <p:grpSp>
        <p:nvGrpSpPr>
          <p:cNvPr id="188" name="Groupe 187">
            <a:extLst>
              <a:ext uri="{FF2B5EF4-FFF2-40B4-BE49-F238E27FC236}">
                <a16:creationId xmlns:a16="http://schemas.microsoft.com/office/drawing/2014/main" id="{97BC2BCA-B6DB-421E-A9A6-B6E7CF9005E9}"/>
              </a:ext>
            </a:extLst>
          </p:cNvPr>
          <p:cNvGrpSpPr/>
          <p:nvPr/>
        </p:nvGrpSpPr>
        <p:grpSpPr>
          <a:xfrm>
            <a:off x="9879251" y="-2392479"/>
            <a:ext cx="4578885" cy="4773651"/>
            <a:chOff x="9879251" y="-2392479"/>
            <a:chExt cx="4578885" cy="4773651"/>
          </a:xfrm>
        </p:grpSpPr>
        <p:sp>
          <p:nvSpPr>
            <p:cNvPr id="189" name="Arc plein 188">
              <a:extLst>
                <a:ext uri="{FF2B5EF4-FFF2-40B4-BE49-F238E27FC236}">
                  <a16:creationId xmlns:a16="http://schemas.microsoft.com/office/drawing/2014/main" id="{841F0F37-C2AC-4A57-8552-5A37D514C137}"/>
                </a:ext>
              </a:extLst>
            </p:cNvPr>
            <p:cNvSpPr/>
            <p:nvPr/>
          </p:nvSpPr>
          <p:spPr>
            <a:xfrm rot="16200000">
              <a:off x="9781868" y="-2295096"/>
              <a:ext cx="4773651" cy="4578885"/>
            </a:xfrm>
            <a:prstGeom prst="blockArc">
              <a:avLst>
                <a:gd name="adj1" fmla="val 10735408"/>
                <a:gd name="adj2" fmla="val 16210799"/>
                <a:gd name="adj3" fmla="val 15631"/>
              </a:avLst>
            </a:prstGeom>
            <a:solidFill>
              <a:srgbClr val="FF2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190" name="Imagen 46">
              <a:extLst>
                <a:ext uri="{FF2B5EF4-FFF2-40B4-BE49-F238E27FC236}">
                  <a16:creationId xmlns:a16="http://schemas.microsoft.com/office/drawing/2014/main" id="{28871190-C4D1-4BD8-A6AA-F9E122F8312C}"/>
                </a:ext>
              </a:extLst>
            </p:cNvPr>
            <p:cNvPicPr>
              <a:picLocks/>
            </p:cNvPicPr>
            <p:nvPr/>
          </p:nvPicPr>
          <p:blipFill>
            <a:blip r:embed="rId9" cstate="screen">
              <a:alphaModFix amt="49000"/>
              <a:extLst>
                <a:ext uri="{28A0092B-C50C-407E-A947-70E740481C1C}">
                  <a14:useLocalDpi xmlns:a14="http://schemas.microsoft.com/office/drawing/2010/main"/>
                </a:ext>
              </a:extLst>
            </a:blip>
            <a:stretch>
              <a:fillRect/>
            </a:stretch>
          </p:blipFill>
          <p:spPr>
            <a:xfrm rot="21075721">
              <a:off x="9905646" y="-2095794"/>
              <a:ext cx="4427313" cy="4292371"/>
            </a:xfrm>
            <a:prstGeom prst="rect">
              <a:avLst/>
            </a:prstGeom>
            <a:effectLst>
              <a:softEdge rad="0"/>
            </a:effectLst>
          </p:spPr>
        </p:pic>
        <p:sp>
          <p:nvSpPr>
            <p:cNvPr id="191" name="Rectangle 190">
              <a:extLst>
                <a:ext uri="{FF2B5EF4-FFF2-40B4-BE49-F238E27FC236}">
                  <a16:creationId xmlns:a16="http://schemas.microsoft.com/office/drawing/2014/main" id="{8D4FCE55-9319-497C-B6A7-F2C5318A34D0}"/>
                </a:ext>
              </a:extLst>
            </p:cNvPr>
            <p:cNvSpPr/>
            <p:nvPr/>
          </p:nvSpPr>
          <p:spPr>
            <a:xfrm rot="1808856">
              <a:off x="10205171" y="-1998108"/>
              <a:ext cx="4080942" cy="4112396"/>
            </a:xfrm>
            <a:prstGeom prst="rect">
              <a:avLst/>
            </a:prstGeom>
            <a:noFill/>
          </p:spPr>
          <p:txBody>
            <a:bodyPr wrap="none" lIns="91440" tIns="45720" rIns="91440" bIns="45720">
              <a:prstTxWarp prst="textArchDown">
                <a:avLst>
                  <a:gd name="adj" fmla="val 21586566"/>
                </a:avLst>
              </a:prstTxWarp>
              <a:spAutoFit/>
            </a:bodyPr>
            <a:lstStyle/>
            <a:p>
              <a:pPr algn="ctr"/>
              <a:r>
                <a:rPr lang="en-GB" sz="2400" b="1" dirty="0">
                  <a:ln w="0"/>
                  <a:solidFill>
                    <a:srgbClr val="00093C"/>
                  </a:solidFill>
                  <a:latin typeface="ViacomCBS Raisonne" panose="020B0703040202040103" pitchFamily="34" charset="0"/>
                </a:rPr>
                <a:t>STREAMING</a:t>
              </a:r>
              <a:endParaRPr lang="en-GB" sz="2400" b="1" cap="none" spc="0" dirty="0">
                <a:ln w="0"/>
                <a:solidFill>
                  <a:srgbClr val="00093C"/>
                </a:solidFill>
                <a:latin typeface="ViacomCBS Raisonne" panose="020B0703040202040103" pitchFamily="34" charset="0"/>
              </a:endParaRPr>
            </a:p>
          </p:txBody>
        </p:sp>
      </p:grpSp>
    </p:spTree>
    <p:extLst>
      <p:ext uri="{BB962C8B-B14F-4D97-AF65-F5344CB8AC3E}">
        <p14:creationId xmlns:p14="http://schemas.microsoft.com/office/powerpoint/2010/main" val="43125995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 name="Pluto TV _ Headder Video Fall Back_30">
            <a:hlinkClick r:id="" action="ppaction://media"/>
            <a:extLst>
              <a:ext uri="{FF2B5EF4-FFF2-40B4-BE49-F238E27FC236}">
                <a16:creationId xmlns:a16="http://schemas.microsoft.com/office/drawing/2014/main" id="{565D9B4A-E1B5-4845-ABC4-7520602297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66" name="Google Shape;266;p55"/>
          <p:cNvSpPr txBox="1">
            <a:spLocks noGrp="1"/>
          </p:cNvSpPr>
          <p:nvPr>
            <p:ph type="title"/>
          </p:nvPr>
        </p:nvSpPr>
        <p:spPr>
          <a:xfrm>
            <a:off x="3685863" y="3597593"/>
            <a:ext cx="5184775" cy="806450"/>
          </a:xfrm>
          <a:prstGeom prst="rect">
            <a:avLst/>
          </a:prstGeom>
          <a:noFill/>
          <a:ln>
            <a:noFill/>
          </a:ln>
        </p:spPr>
        <p:txBody>
          <a:bodyPr spcFirstLastPara="1" wrap="square" lIns="121900" tIns="121900" rIns="121900" bIns="121900" anchor="ctr" anchorCtr="0">
            <a:noAutofit/>
          </a:bodyPr>
          <a:lstStyle/>
          <a:p>
            <a:pPr marL="16933" marR="519840" algn="ctr">
              <a:spcBef>
                <a:spcPts val="0"/>
              </a:spcBef>
              <a:buClr>
                <a:schemeClr val="dk1"/>
              </a:buClr>
              <a:buSzPts val="1100"/>
            </a:pPr>
            <a:r>
              <a:rPr lang="en-US" sz="2400" b="1" dirty="0">
                <a:solidFill>
                  <a:srgbClr val="FFDE2B"/>
                </a:solidFill>
                <a:latin typeface="Pluto TV Sans SemiBold" panose="00000700000000000000" pitchFamily="50" charset="0"/>
                <a:ea typeface="Poppins"/>
                <a:cs typeface="Poppins"/>
                <a:sym typeface="Poppins"/>
              </a:rPr>
              <a:t>Welcome to a new world of TV</a:t>
            </a:r>
            <a:endParaRPr sz="2400" b="1" dirty="0">
              <a:solidFill>
                <a:srgbClr val="FFDE2B"/>
              </a:solidFill>
              <a:latin typeface="Pluto TV Sans SemiBold" panose="00000700000000000000" pitchFamily="50" charset="0"/>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66" fill="hold"/>
                                        <p:tgtEl>
                                          <p:spTgt spid="2"/>
                                        </p:tgtEl>
                                      </p:cBhvr>
                                    </p:cmd>
                                  </p:childTnLst>
                                </p:cTn>
                              </p:par>
                              <p:par>
                                <p:cTn id="7" presetID="1" presetClass="entr" presetSubtype="0" fill="hold" grpId="0" nodeType="withEffect">
                                  <p:stCondLst>
                                    <p:cond delay="0"/>
                                  </p:stCondLst>
                                  <p:iterate type="lt">
                                    <p:tmAbs val="100"/>
                                  </p:iterate>
                                  <p:childTnLst>
                                    <p:set>
                                      <p:cBhvr>
                                        <p:cTn id="8"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childTnLst>
        </p:cTn>
      </p:par>
    </p:tnLst>
    <p:bldLst>
      <p:bldP spid="2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56"/>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435" y="0"/>
            <a:ext cx="12191565" cy="6858000"/>
          </a:xfrm>
          <a:prstGeom prst="rect">
            <a:avLst/>
          </a:prstGeom>
          <a:noFill/>
          <a:ln>
            <a:noFill/>
          </a:ln>
        </p:spPr>
      </p:pic>
      <p:sp>
        <p:nvSpPr>
          <p:cNvPr id="273" name="Google Shape;273;p56"/>
          <p:cNvSpPr/>
          <p:nvPr/>
        </p:nvSpPr>
        <p:spPr>
          <a:xfrm>
            <a:off x="3449256" y="995423"/>
            <a:ext cx="5085144" cy="4724377"/>
          </a:xfrm>
          <a:prstGeom prst="ellipse">
            <a:avLst/>
          </a:prstGeom>
          <a:solidFill>
            <a:srgbClr val="000000"/>
          </a:solidFill>
          <a:ln>
            <a:noFill/>
          </a:ln>
        </p:spPr>
        <p:txBody>
          <a:bodyPr spcFirstLastPara="1" wrap="square" lIns="121900" tIns="121900" rIns="121900" bIns="121900" anchor="ctr" anchorCtr="0">
            <a:noAutofit/>
          </a:bodyPr>
          <a:lstStyle/>
          <a:p>
            <a:pPr algn="ctr">
              <a:buClr>
                <a:schemeClr val="dk1"/>
              </a:buClr>
              <a:buSzPts val="1100"/>
            </a:pPr>
            <a:endParaRPr lang="fr-FR" sz="3000" b="1" dirty="0">
              <a:solidFill>
                <a:srgbClr val="FFFFFF"/>
              </a:solidFill>
              <a:latin typeface="Pluto TV Sans SemiBold" panose="00000700000000000000" pitchFamily="50" charset="0"/>
              <a:ea typeface="Poppins SemiBold"/>
              <a:cs typeface="Poppins SemiBold"/>
              <a:sym typeface="Poppins SemiBold"/>
            </a:endParaRPr>
          </a:p>
          <a:p>
            <a:pPr algn="ctr">
              <a:buClr>
                <a:schemeClr val="dk1"/>
              </a:buClr>
              <a:buSzPts val="1100"/>
            </a:pPr>
            <a:r>
              <a:rPr lang="fr-FR" sz="3000" b="1" dirty="0">
                <a:solidFill>
                  <a:srgbClr val="FFFFFF"/>
                </a:solidFill>
                <a:latin typeface="Pluto TV Sans SemiBold" panose="00000700000000000000" pitchFamily="50" charset="0"/>
                <a:ea typeface="Poppins SemiBold"/>
                <a:cs typeface="Poppins SemiBold"/>
                <a:sym typeface="Poppins SemiBold"/>
              </a:rPr>
              <a:t>“Nous sommes linéaires dans l‘ère des offres à la demande</a:t>
            </a:r>
          </a:p>
          <a:p>
            <a:pPr algn="ctr">
              <a:buClr>
                <a:schemeClr val="dk1"/>
              </a:buClr>
              <a:buSzPts val="1100"/>
            </a:pPr>
            <a:r>
              <a:rPr lang="fr-FR" sz="3000" b="1" dirty="0">
                <a:solidFill>
                  <a:srgbClr val="FFFFFF"/>
                </a:solidFill>
                <a:latin typeface="Pluto TV Sans SemiBold" panose="00000700000000000000" pitchFamily="50" charset="0"/>
                <a:ea typeface="Poppins SemiBold"/>
                <a:cs typeface="Poppins SemiBold"/>
                <a:sym typeface="Poppins SemiBold"/>
              </a:rPr>
              <a:t>---</a:t>
            </a:r>
          </a:p>
          <a:p>
            <a:pPr algn="ctr">
              <a:buClr>
                <a:schemeClr val="dk1"/>
              </a:buClr>
              <a:buSzPts val="1100"/>
            </a:pPr>
            <a:r>
              <a:rPr lang="fr-FR" sz="3000" b="1" dirty="0">
                <a:solidFill>
                  <a:srgbClr val="FFFFFF"/>
                </a:solidFill>
                <a:latin typeface="Pluto TV Sans SemiBold" panose="00000700000000000000" pitchFamily="50" charset="0"/>
                <a:ea typeface="Poppins SemiBold"/>
                <a:cs typeface="Poppins SemiBold"/>
                <a:sym typeface="Poppins SemiBold"/>
              </a:rPr>
              <a:t>Nous sommes gratuit à l’ère du streaming par abonnement”</a:t>
            </a:r>
          </a:p>
          <a:p>
            <a:pPr algn="ctr">
              <a:buClr>
                <a:schemeClr val="dk1"/>
              </a:buClr>
              <a:buSzPts val="1100"/>
            </a:pPr>
            <a:r>
              <a:rPr lang="fr-FR" sz="3000" b="1" dirty="0">
                <a:solidFill>
                  <a:srgbClr val="FFFFFF"/>
                </a:solidFill>
                <a:latin typeface="Pluto TV Sans SemiBold" panose="00000700000000000000" pitchFamily="50" charset="0"/>
                <a:ea typeface="Poppins SemiBold"/>
                <a:cs typeface="Poppins SemiBold"/>
                <a:sym typeface="Poppins SemiBold"/>
              </a:rPr>
              <a:t> </a:t>
            </a:r>
            <a:endParaRPr lang="fr-FR" sz="3000" b="1" dirty="0">
              <a:solidFill>
                <a:srgbClr val="FFFFFF"/>
              </a:solidFill>
              <a:latin typeface="Pluto TV Sans SemiBold" panose="00000700000000000000" pitchFamily="50" charset="0"/>
            </a:endParaRPr>
          </a:p>
        </p:txBody>
      </p:sp>
    </p:spTree>
    <p:extLst>
      <p:ext uri="{BB962C8B-B14F-4D97-AF65-F5344CB8AC3E}">
        <p14:creationId xmlns:p14="http://schemas.microsoft.com/office/powerpoint/2010/main" val="1292362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4" name="Image 23">
            <a:extLst>
              <a:ext uri="{FF2B5EF4-FFF2-40B4-BE49-F238E27FC236}">
                <a16:creationId xmlns:a16="http://schemas.microsoft.com/office/drawing/2014/main" id="{E3AF9D30-E683-4D84-8CC3-077677DDC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062" y="1134305"/>
            <a:ext cx="8066207" cy="4422179"/>
          </a:xfrm>
          <a:prstGeom prst="rect">
            <a:avLst/>
          </a:prstGeom>
        </p:spPr>
      </p:pic>
      <p:sp>
        <p:nvSpPr>
          <p:cNvPr id="296" name="Google Shape;296;p60"/>
          <p:cNvSpPr txBox="1">
            <a:spLocks noGrp="1"/>
          </p:cNvSpPr>
          <p:nvPr>
            <p:ph type="title"/>
          </p:nvPr>
        </p:nvSpPr>
        <p:spPr>
          <a:xfrm>
            <a:off x="250799" y="121494"/>
            <a:ext cx="12122537" cy="1508243"/>
          </a:xfrm>
          <a:prstGeom prst="rect">
            <a:avLst/>
          </a:prstGeom>
        </p:spPr>
        <p:txBody>
          <a:bodyPr spcFirstLastPara="1" wrap="square" lIns="0" tIns="0" rIns="0" bIns="0" anchor="t" anchorCtr="0">
            <a:noAutofit/>
          </a:bodyPr>
          <a:lstStyle/>
          <a:p>
            <a:pPr marL="16933" marR="519840">
              <a:buClr>
                <a:schemeClr val="dk1"/>
              </a:buClr>
              <a:buSzPts val="1100"/>
            </a:pPr>
            <a:r>
              <a:rPr lang="fr-FR" sz="3200" b="1" dirty="0">
                <a:latin typeface="Pluto TV Sans SemiBold" panose="00000700000000000000" pitchFamily="50" charset="0"/>
              </a:rPr>
              <a:t>PLUTO TV: LE LEADER DU STREAMING TV GRATUIT</a:t>
            </a:r>
            <a:br>
              <a:rPr lang="fr-FR" dirty="0">
                <a:latin typeface="Pluto TV Sans SemiBold" panose="00000700000000000000" pitchFamily="50" charset="0"/>
              </a:rPr>
            </a:br>
            <a:r>
              <a:rPr lang="fr-FR" sz="2400" dirty="0">
                <a:solidFill>
                  <a:schemeClr val="bg1"/>
                </a:solidFill>
                <a:latin typeface="Pluto TV Sans SemiBold" panose="00000700000000000000" pitchFamily="50" charset="0"/>
              </a:rPr>
              <a:t>Déjà disponible dans </a:t>
            </a:r>
            <a:r>
              <a:rPr lang="fr-FR" sz="2400" b="1" dirty="0">
                <a:solidFill>
                  <a:schemeClr val="bg1"/>
                </a:solidFill>
                <a:latin typeface="Pluto TV Sans SemiBold" panose="00000700000000000000" pitchFamily="50" charset="0"/>
              </a:rPr>
              <a:t>25 pays et</a:t>
            </a:r>
            <a:r>
              <a:rPr lang="fr-FR" sz="2400" dirty="0">
                <a:solidFill>
                  <a:schemeClr val="bg1"/>
                </a:solidFill>
                <a:latin typeface="Pluto TV Sans SemiBold" panose="00000700000000000000" pitchFamily="50" charset="0"/>
              </a:rPr>
              <a:t> plus de </a:t>
            </a:r>
            <a:r>
              <a:rPr lang="fr-FR" sz="2400" b="1" dirty="0">
                <a:solidFill>
                  <a:schemeClr val="bg1"/>
                </a:solidFill>
                <a:latin typeface="Pluto TV Sans SemiBold" panose="00000700000000000000" pitchFamily="50" charset="0"/>
              </a:rPr>
              <a:t>52 millions</a:t>
            </a:r>
            <a:r>
              <a:rPr lang="fr-FR" sz="2400" dirty="0">
                <a:solidFill>
                  <a:schemeClr val="bg1"/>
                </a:solidFill>
                <a:latin typeface="Pluto TV Sans SemiBold" panose="00000700000000000000" pitchFamily="50" charset="0"/>
              </a:rPr>
              <a:t> d’utilisateurs actifs par mois</a:t>
            </a:r>
            <a:br>
              <a:rPr lang="fr-FR" dirty="0">
                <a:solidFill>
                  <a:schemeClr val="bg1"/>
                </a:solidFill>
                <a:latin typeface="Pluto TV Sans SemiBold" panose="00000700000000000000" pitchFamily="50" charset="0"/>
              </a:rPr>
            </a:br>
            <a:br>
              <a:rPr lang="fr-FR" dirty="0">
                <a:solidFill>
                  <a:schemeClr val="bg1"/>
                </a:solidFill>
                <a:latin typeface="Pluto TV Sans SemiBold" panose="00000700000000000000" pitchFamily="50" charset="0"/>
              </a:rPr>
            </a:br>
            <a:endParaRPr lang="fr-FR" dirty="0">
              <a:solidFill>
                <a:schemeClr val="bg1"/>
              </a:solidFill>
              <a:latin typeface="Pluto TV Sans SemiBold" panose="00000700000000000000" pitchFamily="50" charset="0"/>
            </a:endParaRPr>
          </a:p>
        </p:txBody>
      </p:sp>
      <p:sp>
        <p:nvSpPr>
          <p:cNvPr id="6" name="Rechteck 4">
            <a:extLst>
              <a:ext uri="{FF2B5EF4-FFF2-40B4-BE49-F238E27FC236}">
                <a16:creationId xmlns:a16="http://schemas.microsoft.com/office/drawing/2014/main" id="{890AAD8F-A7F7-4137-B5E6-AF158566B85B}"/>
              </a:ext>
            </a:extLst>
          </p:cNvPr>
          <p:cNvSpPr/>
          <p:nvPr/>
        </p:nvSpPr>
        <p:spPr>
          <a:xfrm>
            <a:off x="250799" y="2806261"/>
            <a:ext cx="1814484" cy="898635"/>
          </a:xfrm>
          <a:prstGeom prst="rect">
            <a:avLst/>
          </a:prstGeom>
          <a:noFill/>
          <a:ln w="15875">
            <a:solidFill>
              <a:srgbClr val="FFD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DD2B"/>
                </a:solidFill>
                <a:latin typeface="Pluto TV Sans SemiBold" panose="00000700000000000000" pitchFamily="50" charset="0"/>
              </a:rPr>
              <a:t>USA</a:t>
            </a:r>
          </a:p>
          <a:p>
            <a:pPr algn="ctr"/>
            <a:endParaRPr lang="fr-FR" sz="400" dirty="0">
              <a:solidFill>
                <a:srgbClr val="FFDD2B"/>
              </a:solidFill>
              <a:latin typeface="Pluto TV Sans SemiBold" panose="00000700000000000000" pitchFamily="50" charset="0"/>
            </a:endParaRP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250+ chaines</a:t>
            </a: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Live depuis 2014</a:t>
            </a:r>
          </a:p>
        </p:txBody>
      </p:sp>
      <p:sp>
        <p:nvSpPr>
          <p:cNvPr id="8" name="Rechteck 10">
            <a:extLst>
              <a:ext uri="{FF2B5EF4-FFF2-40B4-BE49-F238E27FC236}">
                <a16:creationId xmlns:a16="http://schemas.microsoft.com/office/drawing/2014/main" id="{E763CEA8-3B02-40A0-93DA-D01CD289E697}"/>
              </a:ext>
            </a:extLst>
          </p:cNvPr>
          <p:cNvSpPr/>
          <p:nvPr/>
        </p:nvSpPr>
        <p:spPr>
          <a:xfrm>
            <a:off x="10126717" y="1588331"/>
            <a:ext cx="1814484" cy="898635"/>
          </a:xfrm>
          <a:prstGeom prst="rect">
            <a:avLst/>
          </a:prstGeom>
          <a:noFill/>
          <a:ln w="15875">
            <a:solidFill>
              <a:srgbClr val="FFD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DD2B"/>
                </a:solidFill>
                <a:latin typeface="Pluto TV Sans SemiBold" panose="00000700000000000000" pitchFamily="50" charset="0"/>
              </a:rPr>
              <a:t>UK</a:t>
            </a:r>
          </a:p>
          <a:p>
            <a:pPr algn="ctr"/>
            <a:endParaRPr lang="fr-FR" sz="400" dirty="0">
              <a:solidFill>
                <a:srgbClr val="FFDD2B"/>
              </a:solidFill>
              <a:latin typeface="Pluto TV Sans SemiBold" panose="00000700000000000000" pitchFamily="50" charset="0"/>
            </a:endParaRP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130 chaines</a:t>
            </a: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Live depuis 2019</a:t>
            </a:r>
          </a:p>
        </p:txBody>
      </p:sp>
      <p:sp>
        <p:nvSpPr>
          <p:cNvPr id="9" name="Rechteck 11">
            <a:extLst>
              <a:ext uri="{FF2B5EF4-FFF2-40B4-BE49-F238E27FC236}">
                <a16:creationId xmlns:a16="http://schemas.microsoft.com/office/drawing/2014/main" id="{2C00CD43-63C3-4E39-AB61-F3AE927FDC0A}"/>
              </a:ext>
            </a:extLst>
          </p:cNvPr>
          <p:cNvSpPr/>
          <p:nvPr/>
        </p:nvSpPr>
        <p:spPr>
          <a:xfrm>
            <a:off x="10126717" y="3001980"/>
            <a:ext cx="1814484" cy="898635"/>
          </a:xfrm>
          <a:prstGeom prst="rect">
            <a:avLst/>
          </a:prstGeom>
          <a:noFill/>
          <a:ln w="15875">
            <a:solidFill>
              <a:srgbClr val="FFD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DD2B"/>
                </a:solidFill>
                <a:latin typeface="Pluto TV Sans SemiBold" panose="00000700000000000000" pitchFamily="50" charset="0"/>
              </a:rPr>
              <a:t>GSA</a:t>
            </a:r>
          </a:p>
          <a:p>
            <a:pPr algn="ctr"/>
            <a:endParaRPr lang="fr-FR" sz="400" dirty="0">
              <a:solidFill>
                <a:srgbClr val="FFDD2B"/>
              </a:solidFill>
              <a:latin typeface="Pluto TV Sans SemiBold" panose="00000700000000000000" pitchFamily="50" charset="0"/>
            </a:endParaRP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105 chaines</a:t>
            </a: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Live depuis 2019</a:t>
            </a:r>
          </a:p>
        </p:txBody>
      </p:sp>
      <p:sp>
        <p:nvSpPr>
          <p:cNvPr id="10" name="Rechteck 12">
            <a:extLst>
              <a:ext uri="{FF2B5EF4-FFF2-40B4-BE49-F238E27FC236}">
                <a16:creationId xmlns:a16="http://schemas.microsoft.com/office/drawing/2014/main" id="{CBD416F3-6EAD-479E-A2D9-64CF695821C8}"/>
              </a:ext>
            </a:extLst>
          </p:cNvPr>
          <p:cNvSpPr/>
          <p:nvPr/>
        </p:nvSpPr>
        <p:spPr>
          <a:xfrm>
            <a:off x="10126717" y="4371034"/>
            <a:ext cx="1979144" cy="898635"/>
          </a:xfrm>
          <a:prstGeom prst="rect">
            <a:avLst/>
          </a:prstGeom>
          <a:noFill/>
          <a:ln w="15875">
            <a:solidFill>
              <a:srgbClr val="FFD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DD2B"/>
                </a:solidFill>
                <a:latin typeface="Pluto TV Sans SemiBold" panose="00000700000000000000" pitchFamily="50" charset="0"/>
              </a:rPr>
              <a:t>ESPAGNE</a:t>
            </a:r>
          </a:p>
          <a:p>
            <a:pPr algn="ctr"/>
            <a:endParaRPr lang="fr-FR" sz="400" dirty="0">
              <a:solidFill>
                <a:srgbClr val="FFDD2B"/>
              </a:solidFill>
              <a:latin typeface="Pluto TV Sans SemiBold" panose="00000700000000000000" pitchFamily="50" charset="0"/>
            </a:endParaRP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80 chaines</a:t>
            </a: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Live depuis </a:t>
            </a:r>
            <a:r>
              <a:rPr lang="fr-FR" sz="1200" dirty="0" err="1">
                <a:latin typeface="Pluto TV Sans SemiBold" panose="00000700000000000000" pitchFamily="50" charset="0"/>
              </a:rPr>
              <a:t>Oct</a:t>
            </a:r>
            <a:r>
              <a:rPr lang="fr-FR" sz="1200" dirty="0">
                <a:latin typeface="Pluto TV Sans SemiBold" panose="00000700000000000000" pitchFamily="50" charset="0"/>
              </a:rPr>
              <a:t> 2020</a:t>
            </a:r>
          </a:p>
        </p:txBody>
      </p:sp>
      <p:cxnSp>
        <p:nvCxnSpPr>
          <p:cNvPr id="11" name="Gerade Verbindung 6">
            <a:extLst>
              <a:ext uri="{FF2B5EF4-FFF2-40B4-BE49-F238E27FC236}">
                <a16:creationId xmlns:a16="http://schemas.microsoft.com/office/drawing/2014/main" id="{4B9605C8-C7A4-4A92-8BB3-702BB1543AC6}"/>
              </a:ext>
            </a:extLst>
          </p:cNvPr>
          <p:cNvCxnSpPr/>
          <p:nvPr/>
        </p:nvCxnSpPr>
        <p:spPr>
          <a:xfrm flipV="1">
            <a:off x="2065283" y="2979682"/>
            <a:ext cx="835572" cy="275896"/>
          </a:xfrm>
          <a:prstGeom prst="line">
            <a:avLst/>
          </a:prstGeom>
          <a:ln w="15875">
            <a:solidFill>
              <a:srgbClr val="FFDD2B"/>
            </a:solidFill>
          </a:ln>
        </p:spPr>
        <p:style>
          <a:lnRef idx="1">
            <a:schemeClr val="accent1"/>
          </a:lnRef>
          <a:fillRef idx="0">
            <a:schemeClr val="accent1"/>
          </a:fillRef>
          <a:effectRef idx="0">
            <a:schemeClr val="accent1"/>
          </a:effectRef>
          <a:fontRef idx="minor">
            <a:schemeClr val="tx1"/>
          </a:fontRef>
        </p:style>
      </p:cxnSp>
      <p:cxnSp>
        <p:nvCxnSpPr>
          <p:cNvPr id="12" name="Gerade Verbindung 15">
            <a:extLst>
              <a:ext uri="{FF2B5EF4-FFF2-40B4-BE49-F238E27FC236}">
                <a16:creationId xmlns:a16="http://schemas.microsoft.com/office/drawing/2014/main" id="{969449DA-AA93-45CD-AAB1-693A27238D93}"/>
              </a:ext>
            </a:extLst>
          </p:cNvPr>
          <p:cNvCxnSpPr>
            <a:cxnSpLocks/>
            <a:stCxn id="7" idx="3"/>
          </p:cNvCxnSpPr>
          <p:nvPr/>
        </p:nvCxnSpPr>
        <p:spPr>
          <a:xfrm flipV="1">
            <a:off x="2065283" y="4605524"/>
            <a:ext cx="1876096" cy="234490"/>
          </a:xfrm>
          <a:prstGeom prst="line">
            <a:avLst/>
          </a:prstGeom>
          <a:ln w="15875">
            <a:solidFill>
              <a:srgbClr val="FFDD2B"/>
            </a:solidFill>
          </a:ln>
        </p:spPr>
        <p:style>
          <a:lnRef idx="1">
            <a:schemeClr val="accent1"/>
          </a:lnRef>
          <a:fillRef idx="0">
            <a:schemeClr val="accent1"/>
          </a:fillRef>
          <a:effectRef idx="0">
            <a:schemeClr val="accent1"/>
          </a:effectRef>
          <a:fontRef idx="minor">
            <a:schemeClr val="tx1"/>
          </a:fontRef>
        </p:style>
      </p:cxnSp>
      <p:cxnSp>
        <p:nvCxnSpPr>
          <p:cNvPr id="13" name="Gerade Verbindung 19">
            <a:extLst>
              <a:ext uri="{FF2B5EF4-FFF2-40B4-BE49-F238E27FC236}">
                <a16:creationId xmlns:a16="http://schemas.microsoft.com/office/drawing/2014/main" id="{87FC3515-1592-40D8-AE00-19AF0ED0B224}"/>
              </a:ext>
            </a:extLst>
          </p:cNvPr>
          <p:cNvCxnSpPr>
            <a:cxnSpLocks/>
            <a:endCxn id="8" idx="1"/>
          </p:cNvCxnSpPr>
          <p:nvPr/>
        </p:nvCxnSpPr>
        <p:spPr>
          <a:xfrm flipV="1">
            <a:off x="5454869" y="2037649"/>
            <a:ext cx="4671848" cy="449317"/>
          </a:xfrm>
          <a:prstGeom prst="line">
            <a:avLst/>
          </a:prstGeom>
          <a:ln w="19050">
            <a:solidFill>
              <a:srgbClr val="FFDD2B"/>
            </a:solidFill>
          </a:ln>
        </p:spPr>
        <p:style>
          <a:lnRef idx="1">
            <a:schemeClr val="accent1"/>
          </a:lnRef>
          <a:fillRef idx="0">
            <a:schemeClr val="accent1"/>
          </a:fillRef>
          <a:effectRef idx="0">
            <a:schemeClr val="accent1"/>
          </a:effectRef>
          <a:fontRef idx="minor">
            <a:schemeClr val="tx1"/>
          </a:fontRef>
        </p:style>
      </p:cxnSp>
      <p:cxnSp>
        <p:nvCxnSpPr>
          <p:cNvPr id="14" name="Gerade Verbindung 22">
            <a:extLst>
              <a:ext uri="{FF2B5EF4-FFF2-40B4-BE49-F238E27FC236}">
                <a16:creationId xmlns:a16="http://schemas.microsoft.com/office/drawing/2014/main" id="{6FF9D2F2-8226-48BD-BFBA-DF4D747F72CA}"/>
              </a:ext>
            </a:extLst>
          </p:cNvPr>
          <p:cNvCxnSpPr>
            <a:cxnSpLocks/>
            <a:endCxn id="9" idx="1"/>
          </p:cNvCxnSpPr>
          <p:nvPr/>
        </p:nvCxnSpPr>
        <p:spPr>
          <a:xfrm>
            <a:off x="5722883" y="2610447"/>
            <a:ext cx="4403834" cy="840851"/>
          </a:xfrm>
          <a:prstGeom prst="line">
            <a:avLst/>
          </a:prstGeom>
          <a:ln w="19050">
            <a:solidFill>
              <a:srgbClr val="FFDD2B"/>
            </a:solidFill>
          </a:ln>
        </p:spPr>
        <p:style>
          <a:lnRef idx="1">
            <a:schemeClr val="accent1"/>
          </a:lnRef>
          <a:fillRef idx="0">
            <a:schemeClr val="accent1"/>
          </a:fillRef>
          <a:effectRef idx="0">
            <a:schemeClr val="accent1"/>
          </a:effectRef>
          <a:fontRef idx="minor">
            <a:schemeClr val="tx1"/>
          </a:fontRef>
        </p:style>
      </p:cxnSp>
      <p:cxnSp>
        <p:nvCxnSpPr>
          <p:cNvPr id="16" name="Gerade Verbindung 26">
            <a:extLst>
              <a:ext uri="{FF2B5EF4-FFF2-40B4-BE49-F238E27FC236}">
                <a16:creationId xmlns:a16="http://schemas.microsoft.com/office/drawing/2014/main" id="{2D30A000-B99F-4DC7-BF37-BF0595C7AE1F}"/>
              </a:ext>
            </a:extLst>
          </p:cNvPr>
          <p:cNvCxnSpPr>
            <a:cxnSpLocks/>
            <a:endCxn id="10" idx="1"/>
          </p:cNvCxnSpPr>
          <p:nvPr/>
        </p:nvCxnSpPr>
        <p:spPr>
          <a:xfrm>
            <a:off x="5454869" y="2957385"/>
            <a:ext cx="4671848" cy="1862967"/>
          </a:xfrm>
          <a:prstGeom prst="line">
            <a:avLst/>
          </a:prstGeom>
          <a:ln w="19050">
            <a:solidFill>
              <a:srgbClr val="FFDD2B"/>
            </a:solidFill>
          </a:ln>
        </p:spPr>
        <p:style>
          <a:lnRef idx="1">
            <a:schemeClr val="accent1"/>
          </a:lnRef>
          <a:fillRef idx="0">
            <a:schemeClr val="accent1"/>
          </a:fillRef>
          <a:effectRef idx="0">
            <a:schemeClr val="accent1"/>
          </a:effectRef>
          <a:fontRef idx="minor">
            <a:schemeClr val="tx1"/>
          </a:fontRef>
        </p:style>
      </p:cxnSp>
      <p:sp>
        <p:nvSpPr>
          <p:cNvPr id="18" name="Rechteck 9">
            <a:extLst>
              <a:ext uri="{FF2B5EF4-FFF2-40B4-BE49-F238E27FC236}">
                <a16:creationId xmlns:a16="http://schemas.microsoft.com/office/drawing/2014/main" id="{C7BB0BA8-A86F-4B84-8EA1-4F099BE02945}"/>
              </a:ext>
            </a:extLst>
          </p:cNvPr>
          <p:cNvSpPr/>
          <p:nvPr/>
        </p:nvSpPr>
        <p:spPr>
          <a:xfrm>
            <a:off x="986059" y="5627604"/>
            <a:ext cx="2184523" cy="898635"/>
          </a:xfrm>
          <a:prstGeom prst="rect">
            <a:avLst/>
          </a:prstGeom>
          <a:noFill/>
          <a:ln w="15875">
            <a:solidFill>
              <a:srgbClr val="FFD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DD2B"/>
                </a:solidFill>
                <a:latin typeface="Pluto TV Sans SemiBold" panose="00000700000000000000" pitchFamily="50" charset="0"/>
              </a:rPr>
              <a:t>BRESIL</a:t>
            </a:r>
          </a:p>
          <a:p>
            <a:pPr algn="ctr"/>
            <a:endParaRPr lang="fr-FR" sz="400" dirty="0">
              <a:solidFill>
                <a:srgbClr val="FFDD2B"/>
              </a:solidFill>
              <a:latin typeface="Pluto TV Sans SemiBold" panose="00000700000000000000" pitchFamily="50" charset="0"/>
            </a:endParaRP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50 chaines</a:t>
            </a: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Live depuis </a:t>
            </a:r>
            <a:r>
              <a:rPr lang="fr-FR" sz="1200" dirty="0" err="1">
                <a:latin typeface="Pluto TV Sans SemiBold" panose="00000700000000000000" pitchFamily="50" charset="0"/>
              </a:rPr>
              <a:t>Nov</a:t>
            </a:r>
            <a:r>
              <a:rPr lang="fr-FR" sz="1200" dirty="0">
                <a:latin typeface="Pluto TV Sans SemiBold" panose="00000700000000000000" pitchFamily="50" charset="0"/>
              </a:rPr>
              <a:t> 2020</a:t>
            </a:r>
          </a:p>
        </p:txBody>
      </p:sp>
      <p:cxnSp>
        <p:nvCxnSpPr>
          <p:cNvPr id="19" name="Gerade Verbindung 15">
            <a:extLst>
              <a:ext uri="{FF2B5EF4-FFF2-40B4-BE49-F238E27FC236}">
                <a16:creationId xmlns:a16="http://schemas.microsoft.com/office/drawing/2014/main" id="{8E9E23E4-6BBE-474B-808A-CA9DDEF80FD2}"/>
              </a:ext>
            </a:extLst>
          </p:cNvPr>
          <p:cNvCxnSpPr>
            <a:cxnSpLocks/>
          </p:cNvCxnSpPr>
          <p:nvPr/>
        </p:nvCxnSpPr>
        <p:spPr>
          <a:xfrm flipV="1">
            <a:off x="2381051" y="4522304"/>
            <a:ext cx="2012045" cy="1106075"/>
          </a:xfrm>
          <a:prstGeom prst="line">
            <a:avLst/>
          </a:prstGeom>
          <a:ln w="15875">
            <a:solidFill>
              <a:srgbClr val="FFDD2B"/>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A39A589-BD42-4039-845A-6D8D316E68F0}"/>
              </a:ext>
            </a:extLst>
          </p:cNvPr>
          <p:cNvSpPr/>
          <p:nvPr/>
        </p:nvSpPr>
        <p:spPr>
          <a:xfrm>
            <a:off x="1229438" y="3900615"/>
            <a:ext cx="529788" cy="8986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Grafik 1">
            <a:extLst>
              <a:ext uri="{FF2B5EF4-FFF2-40B4-BE49-F238E27FC236}">
                <a16:creationId xmlns:a16="http://schemas.microsoft.com/office/drawing/2014/main" id="{101C41D3-0416-46E5-BFA2-D21F69018F4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16111" y="5556484"/>
            <a:ext cx="1331443" cy="878296"/>
          </a:xfrm>
          <a:prstGeom prst="rect">
            <a:avLst/>
          </a:prstGeom>
        </p:spPr>
      </p:pic>
      <p:sp>
        <p:nvSpPr>
          <p:cNvPr id="7" name="Rechteck 9">
            <a:extLst>
              <a:ext uri="{FF2B5EF4-FFF2-40B4-BE49-F238E27FC236}">
                <a16:creationId xmlns:a16="http://schemas.microsoft.com/office/drawing/2014/main" id="{2392769A-3447-4A9E-915D-BDEAAF5E96EB}"/>
              </a:ext>
            </a:extLst>
          </p:cNvPr>
          <p:cNvSpPr/>
          <p:nvPr/>
        </p:nvSpPr>
        <p:spPr>
          <a:xfrm>
            <a:off x="250799" y="4390696"/>
            <a:ext cx="1814484" cy="898635"/>
          </a:xfrm>
          <a:prstGeom prst="rect">
            <a:avLst/>
          </a:prstGeom>
          <a:noFill/>
          <a:ln w="15875">
            <a:solidFill>
              <a:srgbClr val="FFD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DD2B"/>
                </a:solidFill>
                <a:latin typeface="Pluto TV Sans SemiBold" panose="00000700000000000000" pitchFamily="50" charset="0"/>
              </a:rPr>
              <a:t>LATAM</a:t>
            </a:r>
          </a:p>
          <a:p>
            <a:pPr algn="ctr"/>
            <a:endParaRPr lang="fr-FR" sz="400" dirty="0">
              <a:solidFill>
                <a:srgbClr val="FFDD2B"/>
              </a:solidFill>
              <a:latin typeface="Pluto TV Sans SemiBold" panose="00000700000000000000" pitchFamily="50" charset="0"/>
            </a:endParaRP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90 chaines</a:t>
            </a: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Live depuis 2020</a:t>
            </a:r>
          </a:p>
        </p:txBody>
      </p:sp>
      <p:sp>
        <p:nvSpPr>
          <p:cNvPr id="22" name="Rechteck 9">
            <a:extLst>
              <a:ext uri="{FF2B5EF4-FFF2-40B4-BE49-F238E27FC236}">
                <a16:creationId xmlns:a16="http://schemas.microsoft.com/office/drawing/2014/main" id="{C93D5FFE-F210-4AB4-982D-989028D33868}"/>
              </a:ext>
            </a:extLst>
          </p:cNvPr>
          <p:cNvSpPr/>
          <p:nvPr/>
        </p:nvSpPr>
        <p:spPr>
          <a:xfrm>
            <a:off x="4620777" y="5428954"/>
            <a:ext cx="2184523" cy="898635"/>
          </a:xfrm>
          <a:prstGeom prst="rect">
            <a:avLst/>
          </a:prstGeom>
          <a:noFill/>
          <a:ln w="15875">
            <a:solidFill>
              <a:srgbClr val="FFD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DD2B"/>
                </a:solidFill>
                <a:latin typeface="Pluto TV Sans SemiBold" panose="00000700000000000000" pitchFamily="50" charset="0"/>
              </a:rPr>
              <a:t>FRANCE</a:t>
            </a:r>
          </a:p>
          <a:p>
            <a:pPr algn="ctr"/>
            <a:endParaRPr lang="fr-FR" sz="400" dirty="0">
              <a:solidFill>
                <a:srgbClr val="FFDD2B"/>
              </a:solidFill>
              <a:latin typeface="Pluto TV Sans SemiBold" panose="00000700000000000000" pitchFamily="50" charset="0"/>
            </a:endParaRP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66 chaines</a:t>
            </a:r>
          </a:p>
          <a:p>
            <a:pPr marL="285750" indent="-285750">
              <a:lnSpc>
                <a:spcPct val="150000"/>
              </a:lnSpc>
              <a:buFont typeface="Arial" panose="020B0604020202020204" pitchFamily="34" charset="0"/>
              <a:buChar char="•"/>
            </a:pPr>
            <a:r>
              <a:rPr lang="fr-FR" sz="1200" dirty="0">
                <a:latin typeface="Pluto TV Sans SemiBold" panose="00000700000000000000" pitchFamily="50" charset="0"/>
              </a:rPr>
              <a:t>Live depuis </a:t>
            </a:r>
            <a:r>
              <a:rPr lang="fr-FR" sz="1200" dirty="0" err="1">
                <a:latin typeface="Pluto TV Sans SemiBold" panose="00000700000000000000" pitchFamily="50" charset="0"/>
              </a:rPr>
              <a:t>Fev</a:t>
            </a:r>
            <a:r>
              <a:rPr lang="fr-FR" sz="1200" dirty="0">
                <a:latin typeface="Pluto TV Sans SemiBold" panose="00000700000000000000" pitchFamily="50" charset="0"/>
              </a:rPr>
              <a:t> 2021</a:t>
            </a:r>
          </a:p>
        </p:txBody>
      </p:sp>
      <p:cxnSp>
        <p:nvCxnSpPr>
          <p:cNvPr id="23" name="Gerade Verbindung 15">
            <a:extLst>
              <a:ext uri="{FF2B5EF4-FFF2-40B4-BE49-F238E27FC236}">
                <a16:creationId xmlns:a16="http://schemas.microsoft.com/office/drawing/2014/main" id="{BD4794C7-750C-4A48-ABD2-4ABAA555E4BB}"/>
              </a:ext>
            </a:extLst>
          </p:cNvPr>
          <p:cNvCxnSpPr>
            <a:cxnSpLocks/>
          </p:cNvCxnSpPr>
          <p:nvPr/>
        </p:nvCxnSpPr>
        <p:spPr>
          <a:xfrm flipH="1" flipV="1">
            <a:off x="5608983" y="2806261"/>
            <a:ext cx="406787" cy="2623470"/>
          </a:xfrm>
          <a:prstGeom prst="line">
            <a:avLst/>
          </a:prstGeom>
          <a:ln w="15875">
            <a:solidFill>
              <a:srgbClr val="FFDD2B"/>
            </a:solidFill>
          </a:ln>
        </p:spPr>
        <p:style>
          <a:lnRef idx="1">
            <a:schemeClr val="accent1"/>
          </a:lnRef>
          <a:fillRef idx="0">
            <a:schemeClr val="accent1"/>
          </a:fillRef>
          <a:effectRef idx="0">
            <a:schemeClr val="accent1"/>
          </a:effectRef>
          <a:fontRef idx="minor">
            <a:schemeClr val="tx1"/>
          </a:fontRef>
        </p:style>
      </p:cxnSp>
      <p:sp>
        <p:nvSpPr>
          <p:cNvPr id="25" name="Rechteck 9">
            <a:extLst>
              <a:ext uri="{FF2B5EF4-FFF2-40B4-BE49-F238E27FC236}">
                <a16:creationId xmlns:a16="http://schemas.microsoft.com/office/drawing/2014/main" id="{C6C06D2A-D21C-4BBB-9297-4F2316E6ADEF}"/>
              </a:ext>
            </a:extLst>
          </p:cNvPr>
          <p:cNvSpPr/>
          <p:nvPr/>
        </p:nvSpPr>
        <p:spPr>
          <a:xfrm>
            <a:off x="7948616" y="6361784"/>
            <a:ext cx="1266435" cy="30068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fr-FR" sz="1200" dirty="0">
                <a:latin typeface="Pluto TV Sans SemiBold" panose="00000700000000000000" pitchFamily="50" charset="0"/>
              </a:rPr>
              <a:t>28 octobre 2021</a:t>
            </a:r>
          </a:p>
        </p:txBody>
      </p:sp>
      <p:sp>
        <p:nvSpPr>
          <p:cNvPr id="26" name="Rechteck 10">
            <a:extLst>
              <a:ext uri="{FF2B5EF4-FFF2-40B4-BE49-F238E27FC236}">
                <a16:creationId xmlns:a16="http://schemas.microsoft.com/office/drawing/2014/main" id="{DFBE313E-447F-4FD8-BB1C-21507675BC0E}"/>
              </a:ext>
            </a:extLst>
          </p:cNvPr>
          <p:cNvSpPr/>
          <p:nvPr/>
        </p:nvSpPr>
        <p:spPr>
          <a:xfrm>
            <a:off x="7640430" y="5438635"/>
            <a:ext cx="1814484" cy="1297871"/>
          </a:xfrm>
          <a:prstGeom prst="rect">
            <a:avLst/>
          </a:prstGeom>
          <a:noFill/>
          <a:ln w="38100">
            <a:solidFill>
              <a:srgbClr val="FFD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latin typeface="Pluto TV Sans SemiBold" panose="00000700000000000000" pitchFamily="50" charset="0"/>
            </a:endParaRPr>
          </a:p>
        </p:txBody>
      </p:sp>
    </p:spTree>
    <p:extLst>
      <p:ext uri="{BB962C8B-B14F-4D97-AF65-F5344CB8AC3E}">
        <p14:creationId xmlns:p14="http://schemas.microsoft.com/office/powerpoint/2010/main" val="172781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8" grpId="0" animBg="1"/>
      <p:bldP spid="7" grpId="0" animBg="1"/>
      <p:bldP spid="22" grpId="0" animBg="1"/>
      <p:bldP spid="25"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50BDD1-DEA5-EC40-9C56-56AE4EA97D70}"/>
              </a:ext>
            </a:extLst>
          </p:cNvPr>
          <p:cNvSpPr txBox="1"/>
          <p:nvPr/>
        </p:nvSpPr>
        <p:spPr>
          <a:xfrm>
            <a:off x="-3481" y="984847"/>
            <a:ext cx="121866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1475FF"/>
                </a:solidFill>
                <a:effectLst/>
                <a:uLnTx/>
                <a:uFillTx/>
                <a:latin typeface="Peak Sans Semibold" pitchFamily="2" charset="77"/>
                <a:ea typeface="Real Text Pro Book" panose="020B0A04030101020102" pitchFamily="34" charset="77"/>
                <a:cs typeface="Gotham Book" pitchFamily="2" charset="0"/>
                <a:sym typeface="Helvetica Light"/>
              </a:rPr>
              <a:t>UN GROUPE MEDIA DE CLASSE MONDIALE</a:t>
            </a:r>
          </a:p>
        </p:txBody>
      </p:sp>
      <p:pic>
        <p:nvPicPr>
          <p:cNvPr id="3" name="Picture 2" descr="A picture containing drawing&#10;&#10;Description automatically generated">
            <a:extLst>
              <a:ext uri="{FF2B5EF4-FFF2-40B4-BE49-F238E27FC236}">
                <a16:creationId xmlns:a16="http://schemas.microsoft.com/office/drawing/2014/main" id="{68E5EBFB-04BA-A040-9110-0876DA147CC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11989" y="3705089"/>
            <a:ext cx="1689032" cy="2502017"/>
          </a:xfrm>
          <a:prstGeom prst="rect">
            <a:avLst/>
          </a:prstGeom>
        </p:spPr>
      </p:pic>
      <p:sp>
        <p:nvSpPr>
          <p:cNvPr id="9" name="TextBox 17">
            <a:extLst>
              <a:ext uri="{FF2B5EF4-FFF2-40B4-BE49-F238E27FC236}">
                <a16:creationId xmlns:a16="http://schemas.microsoft.com/office/drawing/2014/main" id="{38EF302C-C49A-4F5C-8E93-F403B6D98F3B}"/>
              </a:ext>
            </a:extLst>
          </p:cNvPr>
          <p:cNvSpPr txBox="1"/>
          <p:nvPr/>
        </p:nvSpPr>
        <p:spPr>
          <a:xfrm>
            <a:off x="32562" y="6568725"/>
            <a:ext cx="4468318" cy="21544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800" u="none" strike="noStrike" kern="1200" cap="none" spc="0" normalizeH="0" baseline="0" noProof="0" dirty="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CONFIDENTIAL. NOT FOR DISTRIBUTION. ALL RELEASE DATES ARE SUBJECT TO CHANGE.</a:t>
            </a:r>
          </a:p>
        </p:txBody>
      </p:sp>
      <p:sp>
        <p:nvSpPr>
          <p:cNvPr id="10" name="Rectangle 6">
            <a:extLst>
              <a:ext uri="{FF2B5EF4-FFF2-40B4-BE49-F238E27FC236}">
                <a16:creationId xmlns:a16="http://schemas.microsoft.com/office/drawing/2014/main" id="{45B3F308-11D8-49B8-B445-CE1B426E956E}"/>
              </a:ext>
            </a:extLst>
          </p:cNvPr>
          <p:cNvSpPr/>
          <p:nvPr/>
        </p:nvSpPr>
        <p:spPr>
          <a:xfrm>
            <a:off x="10237389" y="6569706"/>
            <a:ext cx="1901482" cy="21544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 ViacomCBS Inc. All rights reserved. </a:t>
            </a:r>
            <a:endParaRPr kumimoji="0" lang="en-US" sz="800" u="none" strike="noStrike" kern="1200" cap="none" spc="0" normalizeH="0" baseline="0" noProof="0" dirty="0">
              <a:ln>
                <a:noFill/>
              </a:ln>
              <a:solidFill>
                <a:prstClr val="black"/>
              </a:solidFill>
              <a:effectLst/>
              <a:uLnTx/>
              <a:uFillTx/>
              <a:latin typeface="Peak Sans Regular" pitchFamily="2" charset="77"/>
              <a:ea typeface="Real Text Pro" panose="020B0A04030101020102" pitchFamily="34" charset="77"/>
            </a:endParaRPr>
          </a:p>
        </p:txBody>
      </p:sp>
      <p:pic>
        <p:nvPicPr>
          <p:cNvPr id="23" name="Picture 32" descr="A picture containing shape&#10;&#10;Description automatically generated">
            <a:extLst>
              <a:ext uri="{FF2B5EF4-FFF2-40B4-BE49-F238E27FC236}">
                <a16:creationId xmlns:a16="http://schemas.microsoft.com/office/drawing/2014/main" id="{A66AA175-2B6F-104E-B887-2B5AB632BFF3}"/>
              </a:ext>
            </a:extLst>
          </p:cNvPr>
          <p:cNvPicPr>
            <a:picLocks noChangeAspect="1"/>
          </p:cNvPicPr>
          <p:nvPr/>
        </p:nvPicPr>
        <p:blipFill>
          <a:blip r:embed="rId5"/>
          <a:stretch>
            <a:fillRect/>
          </a:stretch>
        </p:blipFill>
        <p:spPr>
          <a:xfrm>
            <a:off x="10206917" y="4895541"/>
            <a:ext cx="151330" cy="144000"/>
          </a:xfrm>
          <a:prstGeom prst="rect">
            <a:avLst/>
          </a:prstGeom>
        </p:spPr>
      </p:pic>
      <p:pic>
        <p:nvPicPr>
          <p:cNvPr id="2" name="Imagen 1">
            <a:extLst>
              <a:ext uri="{FF2B5EF4-FFF2-40B4-BE49-F238E27FC236}">
                <a16:creationId xmlns:a16="http://schemas.microsoft.com/office/drawing/2014/main" id="{6CD2D674-194E-8D41-966F-DA9A594F4523}"/>
              </a:ext>
            </a:extLst>
          </p:cNvPr>
          <p:cNvPicPr>
            <a:picLocks noChangeAspect="1"/>
          </p:cNvPicPr>
          <p:nvPr/>
        </p:nvPicPr>
        <p:blipFill>
          <a:blip r:embed="rId6"/>
          <a:stretch>
            <a:fillRect/>
          </a:stretch>
        </p:blipFill>
        <p:spPr>
          <a:xfrm>
            <a:off x="900731" y="2473116"/>
            <a:ext cx="1295400" cy="368300"/>
          </a:xfrm>
          <a:prstGeom prst="rect">
            <a:avLst/>
          </a:prstGeom>
        </p:spPr>
      </p:pic>
      <p:pic>
        <p:nvPicPr>
          <p:cNvPr id="5" name="Imagen 4">
            <a:extLst>
              <a:ext uri="{FF2B5EF4-FFF2-40B4-BE49-F238E27FC236}">
                <a16:creationId xmlns:a16="http://schemas.microsoft.com/office/drawing/2014/main" id="{D014789C-5AC0-414F-AD94-673F87815D2D}"/>
              </a:ext>
            </a:extLst>
          </p:cNvPr>
          <p:cNvPicPr>
            <a:picLocks noChangeAspect="1"/>
          </p:cNvPicPr>
          <p:nvPr/>
        </p:nvPicPr>
        <p:blipFill>
          <a:blip r:embed="rId7"/>
          <a:stretch>
            <a:fillRect/>
          </a:stretch>
        </p:blipFill>
        <p:spPr>
          <a:xfrm>
            <a:off x="3180663" y="2396916"/>
            <a:ext cx="1460500" cy="520700"/>
          </a:xfrm>
          <a:prstGeom prst="rect">
            <a:avLst/>
          </a:prstGeom>
        </p:spPr>
      </p:pic>
      <p:pic>
        <p:nvPicPr>
          <p:cNvPr id="6" name="Imagen 5">
            <a:extLst>
              <a:ext uri="{FF2B5EF4-FFF2-40B4-BE49-F238E27FC236}">
                <a16:creationId xmlns:a16="http://schemas.microsoft.com/office/drawing/2014/main" id="{2DA27066-0214-1744-BBA1-49FEE335010E}"/>
              </a:ext>
            </a:extLst>
          </p:cNvPr>
          <p:cNvPicPr>
            <a:picLocks noChangeAspect="1"/>
          </p:cNvPicPr>
          <p:nvPr/>
        </p:nvPicPr>
        <p:blipFill>
          <a:blip r:embed="rId8"/>
          <a:stretch>
            <a:fillRect/>
          </a:stretch>
        </p:blipFill>
        <p:spPr>
          <a:xfrm>
            <a:off x="5609031" y="2301666"/>
            <a:ext cx="965200" cy="711200"/>
          </a:xfrm>
          <a:prstGeom prst="rect">
            <a:avLst/>
          </a:prstGeom>
        </p:spPr>
      </p:pic>
      <p:pic>
        <p:nvPicPr>
          <p:cNvPr id="7" name="Imagen 6">
            <a:extLst>
              <a:ext uri="{FF2B5EF4-FFF2-40B4-BE49-F238E27FC236}">
                <a16:creationId xmlns:a16="http://schemas.microsoft.com/office/drawing/2014/main" id="{69CE7ED5-E97F-074F-9534-144F2DF11C9B}"/>
              </a:ext>
            </a:extLst>
          </p:cNvPr>
          <p:cNvPicPr>
            <a:picLocks noChangeAspect="1"/>
          </p:cNvPicPr>
          <p:nvPr/>
        </p:nvPicPr>
        <p:blipFill>
          <a:blip r:embed="rId9"/>
          <a:stretch>
            <a:fillRect/>
          </a:stretch>
        </p:blipFill>
        <p:spPr>
          <a:xfrm>
            <a:off x="7583951" y="2511216"/>
            <a:ext cx="1955800" cy="292100"/>
          </a:xfrm>
          <a:prstGeom prst="rect">
            <a:avLst/>
          </a:prstGeom>
        </p:spPr>
      </p:pic>
      <p:pic>
        <p:nvPicPr>
          <p:cNvPr id="25" name="Imagen 24">
            <a:extLst>
              <a:ext uri="{FF2B5EF4-FFF2-40B4-BE49-F238E27FC236}">
                <a16:creationId xmlns:a16="http://schemas.microsoft.com/office/drawing/2014/main" id="{7AF40F52-214B-B646-8867-B328F157DFEC}"/>
              </a:ext>
            </a:extLst>
          </p:cNvPr>
          <p:cNvPicPr>
            <a:picLocks noChangeAspect="1"/>
          </p:cNvPicPr>
          <p:nvPr/>
        </p:nvPicPr>
        <p:blipFill>
          <a:blip r:embed="rId10"/>
          <a:stretch>
            <a:fillRect/>
          </a:stretch>
        </p:blipFill>
        <p:spPr>
          <a:xfrm>
            <a:off x="10527940" y="2409039"/>
            <a:ext cx="750455" cy="496455"/>
          </a:xfrm>
          <a:prstGeom prst="rect">
            <a:avLst/>
          </a:prstGeom>
        </p:spPr>
      </p:pic>
      <p:pic>
        <p:nvPicPr>
          <p:cNvPr id="27" name="Imagen 26">
            <a:extLst>
              <a:ext uri="{FF2B5EF4-FFF2-40B4-BE49-F238E27FC236}">
                <a16:creationId xmlns:a16="http://schemas.microsoft.com/office/drawing/2014/main" id="{0B337742-6149-F148-8EAC-CBC154AA337F}"/>
              </a:ext>
            </a:extLst>
          </p:cNvPr>
          <p:cNvPicPr>
            <a:picLocks noChangeAspect="1"/>
          </p:cNvPicPr>
          <p:nvPr/>
        </p:nvPicPr>
        <p:blipFill>
          <a:blip r:embed="rId11"/>
          <a:stretch>
            <a:fillRect/>
          </a:stretch>
        </p:blipFill>
        <p:spPr>
          <a:xfrm>
            <a:off x="763537" y="3611749"/>
            <a:ext cx="1485900" cy="393700"/>
          </a:xfrm>
          <a:prstGeom prst="rect">
            <a:avLst/>
          </a:prstGeom>
        </p:spPr>
      </p:pic>
      <p:pic>
        <p:nvPicPr>
          <p:cNvPr id="28" name="Picture 2">
            <a:extLst>
              <a:ext uri="{FF2B5EF4-FFF2-40B4-BE49-F238E27FC236}">
                <a16:creationId xmlns:a16="http://schemas.microsoft.com/office/drawing/2014/main" id="{03585AA7-CAF3-D142-8732-69D3D44C2F22}"/>
              </a:ext>
            </a:extLst>
          </p:cNvPr>
          <p:cNvPicPr>
            <a:picLocks noChangeAspect="1"/>
          </p:cNvPicPr>
          <p:nvPr/>
        </p:nvPicPr>
        <p:blipFill>
          <a:blip r:embed="rId12"/>
          <a:srcRect/>
          <a:stretch/>
        </p:blipFill>
        <p:spPr>
          <a:xfrm>
            <a:off x="5482647" y="3633872"/>
            <a:ext cx="1689032" cy="349454"/>
          </a:xfrm>
          <a:prstGeom prst="rect">
            <a:avLst/>
          </a:prstGeom>
        </p:spPr>
      </p:pic>
      <p:pic>
        <p:nvPicPr>
          <p:cNvPr id="29" name="Imagen 28">
            <a:extLst>
              <a:ext uri="{FF2B5EF4-FFF2-40B4-BE49-F238E27FC236}">
                <a16:creationId xmlns:a16="http://schemas.microsoft.com/office/drawing/2014/main" id="{49FF8511-F3F5-9748-86C7-D72C1F8785BD}"/>
              </a:ext>
            </a:extLst>
          </p:cNvPr>
          <p:cNvPicPr>
            <a:picLocks noChangeAspect="1"/>
          </p:cNvPicPr>
          <p:nvPr/>
        </p:nvPicPr>
        <p:blipFill>
          <a:blip r:embed="rId13"/>
          <a:stretch>
            <a:fillRect/>
          </a:stretch>
        </p:blipFill>
        <p:spPr>
          <a:xfrm>
            <a:off x="8109003" y="3595008"/>
            <a:ext cx="1246909" cy="427182"/>
          </a:xfrm>
          <a:prstGeom prst="rect">
            <a:avLst/>
          </a:prstGeom>
        </p:spPr>
      </p:pic>
      <p:pic>
        <p:nvPicPr>
          <p:cNvPr id="30" name="Imagen 29">
            <a:extLst>
              <a:ext uri="{FF2B5EF4-FFF2-40B4-BE49-F238E27FC236}">
                <a16:creationId xmlns:a16="http://schemas.microsoft.com/office/drawing/2014/main" id="{245D1E56-FB83-1B44-B663-53F9D6138937}"/>
              </a:ext>
            </a:extLst>
          </p:cNvPr>
          <p:cNvPicPr>
            <a:picLocks noChangeAspect="1"/>
          </p:cNvPicPr>
          <p:nvPr/>
        </p:nvPicPr>
        <p:blipFill>
          <a:blip r:embed="rId14"/>
          <a:stretch>
            <a:fillRect/>
          </a:stretch>
        </p:blipFill>
        <p:spPr>
          <a:xfrm>
            <a:off x="10329091" y="3629645"/>
            <a:ext cx="1143000" cy="357909"/>
          </a:xfrm>
          <a:prstGeom prst="rect">
            <a:avLst/>
          </a:prstGeom>
        </p:spPr>
      </p:pic>
      <p:pic>
        <p:nvPicPr>
          <p:cNvPr id="32" name="Picture 2">
            <a:extLst>
              <a:ext uri="{FF2B5EF4-FFF2-40B4-BE49-F238E27FC236}">
                <a16:creationId xmlns:a16="http://schemas.microsoft.com/office/drawing/2014/main" id="{035CA967-B183-6F43-A69C-3B459FE23284}"/>
              </a:ext>
            </a:extLst>
          </p:cNvPr>
          <p:cNvPicPr>
            <a:picLocks noChangeAspect="1"/>
          </p:cNvPicPr>
          <p:nvPr/>
        </p:nvPicPr>
        <p:blipFill>
          <a:blip r:embed="rId15"/>
          <a:srcRect/>
          <a:stretch/>
        </p:blipFill>
        <p:spPr>
          <a:xfrm>
            <a:off x="5809384" y="4650293"/>
            <a:ext cx="1395895" cy="634496"/>
          </a:xfrm>
          <a:prstGeom prst="rect">
            <a:avLst/>
          </a:prstGeom>
        </p:spPr>
      </p:pic>
      <p:pic>
        <p:nvPicPr>
          <p:cNvPr id="33" name="Picture 2">
            <a:extLst>
              <a:ext uri="{FF2B5EF4-FFF2-40B4-BE49-F238E27FC236}">
                <a16:creationId xmlns:a16="http://schemas.microsoft.com/office/drawing/2014/main" id="{9B9D2021-1351-6240-ACFD-09F5C6FEFFFD}"/>
              </a:ext>
            </a:extLst>
          </p:cNvPr>
          <p:cNvPicPr>
            <a:picLocks noChangeAspect="1"/>
          </p:cNvPicPr>
          <p:nvPr/>
        </p:nvPicPr>
        <p:blipFill>
          <a:blip r:embed="rId16"/>
          <a:srcRect/>
          <a:stretch/>
        </p:blipFill>
        <p:spPr>
          <a:xfrm>
            <a:off x="7931280" y="4583671"/>
            <a:ext cx="1286215" cy="767741"/>
          </a:xfrm>
          <a:prstGeom prst="rect">
            <a:avLst/>
          </a:prstGeom>
        </p:spPr>
      </p:pic>
      <p:pic>
        <p:nvPicPr>
          <p:cNvPr id="34" name="Picture 2">
            <a:extLst>
              <a:ext uri="{FF2B5EF4-FFF2-40B4-BE49-F238E27FC236}">
                <a16:creationId xmlns:a16="http://schemas.microsoft.com/office/drawing/2014/main" id="{6E6E096B-7AA3-6C41-8736-37A4720DED0C}"/>
              </a:ext>
            </a:extLst>
          </p:cNvPr>
          <p:cNvPicPr>
            <a:picLocks noChangeAspect="1"/>
          </p:cNvPicPr>
          <p:nvPr/>
        </p:nvPicPr>
        <p:blipFill>
          <a:blip r:embed="rId17"/>
          <a:srcRect/>
          <a:stretch/>
        </p:blipFill>
        <p:spPr>
          <a:xfrm>
            <a:off x="10307615" y="4435660"/>
            <a:ext cx="1113843" cy="904308"/>
          </a:xfrm>
          <a:prstGeom prst="rect">
            <a:avLst/>
          </a:prstGeom>
        </p:spPr>
      </p:pic>
      <p:pic>
        <p:nvPicPr>
          <p:cNvPr id="35" name="Google Shape;238;p40">
            <a:extLst>
              <a:ext uri="{FF2B5EF4-FFF2-40B4-BE49-F238E27FC236}">
                <a16:creationId xmlns:a16="http://schemas.microsoft.com/office/drawing/2014/main" id="{6AC41A60-ACAA-EF45-AB3F-2EABB6F36F33}"/>
              </a:ext>
            </a:extLst>
          </p:cNvPr>
          <p:cNvPicPr preferRelativeResize="0">
            <a:picLocks noChangeAspect="1"/>
          </p:cNvPicPr>
          <p:nvPr/>
        </p:nvPicPr>
        <p:blipFill rotWithShape="1">
          <a:blip r:embed="rId18">
            <a:alphaModFix/>
          </a:blip>
          <a:srcRect l="6642" t="29648" r="6642" b="29648"/>
          <a:stretch/>
        </p:blipFill>
        <p:spPr>
          <a:xfrm>
            <a:off x="4504429" y="456677"/>
            <a:ext cx="3183143" cy="457016"/>
          </a:xfrm>
          <a:prstGeom prst="rect">
            <a:avLst/>
          </a:prstGeom>
          <a:noFill/>
          <a:ln>
            <a:noFill/>
          </a:ln>
        </p:spPr>
      </p:pic>
      <p:pic>
        <p:nvPicPr>
          <p:cNvPr id="37" name="Imagen 36">
            <a:extLst>
              <a:ext uri="{FF2B5EF4-FFF2-40B4-BE49-F238E27FC236}">
                <a16:creationId xmlns:a16="http://schemas.microsoft.com/office/drawing/2014/main" id="{B50E2521-70DB-D949-9957-58D46FF7D678}"/>
              </a:ext>
            </a:extLst>
          </p:cNvPr>
          <p:cNvPicPr>
            <a:picLocks noChangeAspect="1"/>
          </p:cNvPicPr>
          <p:nvPr/>
        </p:nvPicPr>
        <p:blipFill>
          <a:blip r:embed="rId19"/>
          <a:stretch>
            <a:fillRect/>
          </a:stretch>
        </p:blipFill>
        <p:spPr>
          <a:xfrm>
            <a:off x="796925" y="4859942"/>
            <a:ext cx="1875852" cy="255384"/>
          </a:xfrm>
          <a:prstGeom prst="rect">
            <a:avLst/>
          </a:prstGeom>
        </p:spPr>
      </p:pic>
      <p:pic>
        <p:nvPicPr>
          <p:cNvPr id="41" name="Imagen 40">
            <a:extLst>
              <a:ext uri="{FF2B5EF4-FFF2-40B4-BE49-F238E27FC236}">
                <a16:creationId xmlns:a16="http://schemas.microsoft.com/office/drawing/2014/main" id="{EFF4FDE3-B662-7D43-B0CB-854FF135F1F3}"/>
              </a:ext>
            </a:extLst>
          </p:cNvPr>
          <p:cNvPicPr>
            <a:picLocks noChangeAspect="1"/>
          </p:cNvPicPr>
          <p:nvPr/>
        </p:nvPicPr>
        <p:blipFill>
          <a:blip r:embed="rId20"/>
          <a:stretch>
            <a:fillRect/>
          </a:stretch>
        </p:blipFill>
        <p:spPr>
          <a:xfrm>
            <a:off x="2601893" y="2572692"/>
            <a:ext cx="178051" cy="169148"/>
          </a:xfrm>
          <a:prstGeom prst="rect">
            <a:avLst/>
          </a:prstGeom>
        </p:spPr>
      </p:pic>
      <p:pic>
        <p:nvPicPr>
          <p:cNvPr id="43" name="Imagen 42">
            <a:extLst>
              <a:ext uri="{FF2B5EF4-FFF2-40B4-BE49-F238E27FC236}">
                <a16:creationId xmlns:a16="http://schemas.microsoft.com/office/drawing/2014/main" id="{A6FFEDA0-9090-E142-A163-427BE5575B15}"/>
              </a:ext>
            </a:extLst>
          </p:cNvPr>
          <p:cNvPicPr>
            <a:picLocks noChangeAspect="1"/>
          </p:cNvPicPr>
          <p:nvPr/>
        </p:nvPicPr>
        <p:blipFill>
          <a:blip r:embed="rId20"/>
          <a:stretch>
            <a:fillRect/>
          </a:stretch>
        </p:blipFill>
        <p:spPr>
          <a:xfrm>
            <a:off x="5068646" y="2572692"/>
            <a:ext cx="178051" cy="169148"/>
          </a:xfrm>
          <a:prstGeom prst="rect">
            <a:avLst/>
          </a:prstGeom>
        </p:spPr>
      </p:pic>
      <p:pic>
        <p:nvPicPr>
          <p:cNvPr id="45" name="Imagen 44">
            <a:extLst>
              <a:ext uri="{FF2B5EF4-FFF2-40B4-BE49-F238E27FC236}">
                <a16:creationId xmlns:a16="http://schemas.microsoft.com/office/drawing/2014/main" id="{3DD74337-F45E-4C47-B912-31982434B345}"/>
              </a:ext>
            </a:extLst>
          </p:cNvPr>
          <p:cNvPicPr>
            <a:picLocks noChangeAspect="1"/>
          </p:cNvPicPr>
          <p:nvPr/>
        </p:nvPicPr>
        <p:blipFill>
          <a:blip r:embed="rId20"/>
          <a:stretch>
            <a:fillRect/>
          </a:stretch>
        </p:blipFill>
        <p:spPr>
          <a:xfrm>
            <a:off x="6996684" y="2572692"/>
            <a:ext cx="178051" cy="169148"/>
          </a:xfrm>
          <a:prstGeom prst="rect">
            <a:avLst/>
          </a:prstGeom>
        </p:spPr>
      </p:pic>
      <p:pic>
        <p:nvPicPr>
          <p:cNvPr id="47" name="Imagen 46">
            <a:extLst>
              <a:ext uri="{FF2B5EF4-FFF2-40B4-BE49-F238E27FC236}">
                <a16:creationId xmlns:a16="http://schemas.microsoft.com/office/drawing/2014/main" id="{AEBE31E1-A71F-0A41-BB23-6BBD8E794B49}"/>
              </a:ext>
            </a:extLst>
          </p:cNvPr>
          <p:cNvPicPr>
            <a:picLocks noChangeAspect="1"/>
          </p:cNvPicPr>
          <p:nvPr/>
        </p:nvPicPr>
        <p:blipFill>
          <a:blip r:embed="rId20"/>
          <a:stretch>
            <a:fillRect/>
          </a:stretch>
        </p:blipFill>
        <p:spPr>
          <a:xfrm>
            <a:off x="9945447" y="2572692"/>
            <a:ext cx="178051" cy="169148"/>
          </a:xfrm>
          <a:prstGeom prst="rect">
            <a:avLst/>
          </a:prstGeom>
        </p:spPr>
      </p:pic>
      <p:pic>
        <p:nvPicPr>
          <p:cNvPr id="49" name="Imagen 48">
            <a:extLst>
              <a:ext uri="{FF2B5EF4-FFF2-40B4-BE49-F238E27FC236}">
                <a16:creationId xmlns:a16="http://schemas.microsoft.com/office/drawing/2014/main" id="{E1EDBC60-ED39-BD40-B4D3-4C88BA35FB77}"/>
              </a:ext>
            </a:extLst>
          </p:cNvPr>
          <p:cNvPicPr>
            <a:picLocks noChangeAspect="1"/>
          </p:cNvPicPr>
          <p:nvPr/>
        </p:nvPicPr>
        <p:blipFill>
          <a:blip r:embed="rId20"/>
          <a:stretch>
            <a:fillRect/>
          </a:stretch>
        </p:blipFill>
        <p:spPr>
          <a:xfrm>
            <a:off x="9754061" y="3724025"/>
            <a:ext cx="178051" cy="169148"/>
          </a:xfrm>
          <a:prstGeom prst="rect">
            <a:avLst/>
          </a:prstGeom>
        </p:spPr>
      </p:pic>
      <p:pic>
        <p:nvPicPr>
          <p:cNvPr id="51" name="Imagen 50">
            <a:extLst>
              <a:ext uri="{FF2B5EF4-FFF2-40B4-BE49-F238E27FC236}">
                <a16:creationId xmlns:a16="http://schemas.microsoft.com/office/drawing/2014/main" id="{B41F3BF4-9F68-824C-A5D5-E164D61318D1}"/>
              </a:ext>
            </a:extLst>
          </p:cNvPr>
          <p:cNvPicPr>
            <a:picLocks noChangeAspect="1"/>
          </p:cNvPicPr>
          <p:nvPr/>
        </p:nvPicPr>
        <p:blipFill>
          <a:blip r:embed="rId20"/>
          <a:stretch>
            <a:fillRect/>
          </a:stretch>
        </p:blipFill>
        <p:spPr>
          <a:xfrm>
            <a:off x="7535400" y="3724025"/>
            <a:ext cx="178051" cy="169148"/>
          </a:xfrm>
          <a:prstGeom prst="rect">
            <a:avLst/>
          </a:prstGeom>
        </p:spPr>
      </p:pic>
      <p:pic>
        <p:nvPicPr>
          <p:cNvPr id="53" name="Imagen 52">
            <a:extLst>
              <a:ext uri="{FF2B5EF4-FFF2-40B4-BE49-F238E27FC236}">
                <a16:creationId xmlns:a16="http://schemas.microsoft.com/office/drawing/2014/main" id="{9A028617-16E8-B64E-9F6C-BE080233D09F}"/>
              </a:ext>
            </a:extLst>
          </p:cNvPr>
          <p:cNvPicPr>
            <a:picLocks noChangeAspect="1"/>
          </p:cNvPicPr>
          <p:nvPr/>
        </p:nvPicPr>
        <p:blipFill>
          <a:blip r:embed="rId20"/>
          <a:stretch>
            <a:fillRect/>
          </a:stretch>
        </p:blipFill>
        <p:spPr>
          <a:xfrm>
            <a:off x="4962321" y="3724025"/>
            <a:ext cx="178051" cy="169148"/>
          </a:xfrm>
          <a:prstGeom prst="rect">
            <a:avLst/>
          </a:prstGeom>
        </p:spPr>
      </p:pic>
      <p:pic>
        <p:nvPicPr>
          <p:cNvPr id="55" name="Imagen 54">
            <a:extLst>
              <a:ext uri="{FF2B5EF4-FFF2-40B4-BE49-F238E27FC236}">
                <a16:creationId xmlns:a16="http://schemas.microsoft.com/office/drawing/2014/main" id="{D3DFDE89-D8D4-0042-85B6-9DDD9D66A45B}"/>
              </a:ext>
            </a:extLst>
          </p:cNvPr>
          <p:cNvPicPr>
            <a:picLocks noChangeAspect="1"/>
          </p:cNvPicPr>
          <p:nvPr/>
        </p:nvPicPr>
        <p:blipFill>
          <a:blip r:embed="rId20"/>
          <a:stretch>
            <a:fillRect/>
          </a:stretch>
        </p:blipFill>
        <p:spPr>
          <a:xfrm>
            <a:off x="2672777" y="3724025"/>
            <a:ext cx="178051" cy="169148"/>
          </a:xfrm>
          <a:prstGeom prst="rect">
            <a:avLst/>
          </a:prstGeom>
        </p:spPr>
      </p:pic>
      <p:pic>
        <p:nvPicPr>
          <p:cNvPr id="57" name="Imagen 56">
            <a:extLst>
              <a:ext uri="{FF2B5EF4-FFF2-40B4-BE49-F238E27FC236}">
                <a16:creationId xmlns:a16="http://schemas.microsoft.com/office/drawing/2014/main" id="{DF866B81-ABC2-184F-BB75-1A7B03B6DEBB}"/>
              </a:ext>
            </a:extLst>
          </p:cNvPr>
          <p:cNvPicPr>
            <a:picLocks noChangeAspect="1"/>
          </p:cNvPicPr>
          <p:nvPr/>
        </p:nvPicPr>
        <p:blipFill>
          <a:blip r:embed="rId20"/>
          <a:stretch>
            <a:fillRect/>
          </a:stretch>
        </p:blipFill>
        <p:spPr>
          <a:xfrm>
            <a:off x="3162147" y="4903060"/>
            <a:ext cx="178051" cy="169148"/>
          </a:xfrm>
          <a:prstGeom prst="rect">
            <a:avLst/>
          </a:prstGeom>
        </p:spPr>
      </p:pic>
      <p:pic>
        <p:nvPicPr>
          <p:cNvPr id="59" name="Imagen 58">
            <a:extLst>
              <a:ext uri="{FF2B5EF4-FFF2-40B4-BE49-F238E27FC236}">
                <a16:creationId xmlns:a16="http://schemas.microsoft.com/office/drawing/2014/main" id="{416B375B-050C-2D4E-9B78-05A4A02F26CE}"/>
              </a:ext>
            </a:extLst>
          </p:cNvPr>
          <p:cNvPicPr>
            <a:picLocks noChangeAspect="1"/>
          </p:cNvPicPr>
          <p:nvPr/>
        </p:nvPicPr>
        <p:blipFill>
          <a:blip r:embed="rId20"/>
          <a:stretch>
            <a:fillRect/>
          </a:stretch>
        </p:blipFill>
        <p:spPr>
          <a:xfrm>
            <a:off x="5184848" y="4882967"/>
            <a:ext cx="178051" cy="169148"/>
          </a:xfrm>
          <a:prstGeom prst="rect">
            <a:avLst/>
          </a:prstGeom>
        </p:spPr>
      </p:pic>
      <p:pic>
        <p:nvPicPr>
          <p:cNvPr id="61" name="Imagen 60">
            <a:extLst>
              <a:ext uri="{FF2B5EF4-FFF2-40B4-BE49-F238E27FC236}">
                <a16:creationId xmlns:a16="http://schemas.microsoft.com/office/drawing/2014/main" id="{DB035AA9-3C67-9346-AB39-61A2598658A9}"/>
              </a:ext>
            </a:extLst>
          </p:cNvPr>
          <p:cNvPicPr>
            <a:picLocks noChangeAspect="1"/>
          </p:cNvPicPr>
          <p:nvPr/>
        </p:nvPicPr>
        <p:blipFill>
          <a:blip r:embed="rId20"/>
          <a:stretch>
            <a:fillRect/>
          </a:stretch>
        </p:blipFill>
        <p:spPr>
          <a:xfrm>
            <a:off x="7471603" y="4882967"/>
            <a:ext cx="178051" cy="169148"/>
          </a:xfrm>
          <a:prstGeom prst="rect">
            <a:avLst/>
          </a:prstGeom>
        </p:spPr>
      </p:pic>
      <p:pic>
        <p:nvPicPr>
          <p:cNvPr id="63" name="Imagen 62">
            <a:extLst>
              <a:ext uri="{FF2B5EF4-FFF2-40B4-BE49-F238E27FC236}">
                <a16:creationId xmlns:a16="http://schemas.microsoft.com/office/drawing/2014/main" id="{6618947E-C127-A54B-92F6-3059C08D2BF8}"/>
              </a:ext>
            </a:extLst>
          </p:cNvPr>
          <p:cNvPicPr>
            <a:picLocks noChangeAspect="1"/>
          </p:cNvPicPr>
          <p:nvPr/>
        </p:nvPicPr>
        <p:blipFill>
          <a:blip r:embed="rId20"/>
          <a:stretch>
            <a:fillRect/>
          </a:stretch>
        </p:blipFill>
        <p:spPr>
          <a:xfrm>
            <a:off x="9527231" y="4882967"/>
            <a:ext cx="178051" cy="169148"/>
          </a:xfrm>
          <a:prstGeom prst="rect">
            <a:avLst/>
          </a:prstGeom>
        </p:spPr>
      </p:pic>
      <p:sp>
        <p:nvSpPr>
          <p:cNvPr id="36" name="Slide Number Placeholder 2">
            <a:extLst>
              <a:ext uri="{FF2B5EF4-FFF2-40B4-BE49-F238E27FC236}">
                <a16:creationId xmlns:a16="http://schemas.microsoft.com/office/drawing/2014/main" id="{AB0708B0-F2C6-D44B-A861-4CCF5DA58A1D}"/>
              </a:ext>
            </a:extLst>
          </p:cNvPr>
          <p:cNvSpPr>
            <a:spLocks noGrp="1"/>
          </p:cNvSpPr>
          <p:nvPr>
            <p:ph type="sldNum" sz="quarter" idx="12"/>
          </p:nvPr>
        </p:nvSpPr>
        <p:spPr>
          <a:xfrm>
            <a:off x="11622107" y="6368390"/>
            <a:ext cx="369125" cy="209116"/>
          </a:xfrm>
        </p:spPr>
        <p:txBody>
          <a:bodyPr wrap="none" lIns="0" tIns="0" rIns="0" bIns="0"/>
          <a:lstStyle/>
          <a:p>
            <a:fld id="{330DAA49-40DF-E741-815B-DA5ED6774575}" type="slidenum">
              <a:rPr lang="en-US" sz="800" smtClean="0">
                <a:latin typeface="Real Text Pro Book" panose="020B0A04030101020102" pitchFamily="34" charset="77"/>
                <a:ea typeface="Real Text Pro Book" panose="020B0A04030101020102" pitchFamily="34" charset="77"/>
              </a:rPr>
              <a:t>2</a:t>
            </a:fld>
            <a:endParaRPr lang="en-US" sz="800" dirty="0">
              <a:latin typeface="Real Text Pro Book" panose="020B0A04030101020102" pitchFamily="34" charset="77"/>
              <a:ea typeface="Real Text Pro Book" panose="020B0A04030101020102" pitchFamily="34" charset="77"/>
            </a:endParaRPr>
          </a:p>
        </p:txBody>
      </p:sp>
      <p:pic>
        <p:nvPicPr>
          <p:cNvPr id="40" name="Picture 39" descr="A close up of a logo&#10;&#10;Description automatically generated">
            <a:extLst>
              <a:ext uri="{FF2B5EF4-FFF2-40B4-BE49-F238E27FC236}">
                <a16:creationId xmlns:a16="http://schemas.microsoft.com/office/drawing/2014/main" id="{AC29D765-3292-4F6D-AB60-EC24A68A07AF}"/>
              </a:ext>
            </a:extLst>
          </p:cNvPr>
          <p:cNvPicPr>
            <a:picLocks noChangeAspect="1"/>
          </p:cNvPicPr>
          <p:nvPr/>
        </p:nvPicPr>
        <p:blipFill>
          <a:blip r:embed="rId21"/>
          <a:stretch>
            <a:fillRect/>
          </a:stretch>
        </p:blipFill>
        <p:spPr>
          <a:xfrm>
            <a:off x="3036976" y="3016484"/>
            <a:ext cx="1759217" cy="1138317"/>
          </a:xfrm>
          <a:prstGeom prst="rect">
            <a:avLst/>
          </a:prstGeom>
        </p:spPr>
      </p:pic>
    </p:spTree>
    <p:extLst>
      <p:ext uri="{BB962C8B-B14F-4D97-AF65-F5344CB8AC3E}">
        <p14:creationId xmlns:p14="http://schemas.microsoft.com/office/powerpoint/2010/main" val="374756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p61"/>
          <p:cNvSpPr txBox="1"/>
          <p:nvPr/>
        </p:nvSpPr>
        <p:spPr>
          <a:xfrm>
            <a:off x="177539" y="1842540"/>
            <a:ext cx="4669669" cy="3682400"/>
          </a:xfrm>
          <a:prstGeom prst="rect">
            <a:avLst/>
          </a:prstGeom>
          <a:noFill/>
          <a:ln>
            <a:noFill/>
          </a:ln>
        </p:spPr>
        <p:txBody>
          <a:bodyPr spcFirstLastPara="1" wrap="square" lIns="121900" tIns="121900" rIns="0" bIns="121900" anchor="t" anchorCtr="0">
            <a:noAutofit/>
          </a:bodyPr>
          <a:lstStyle/>
          <a:p>
            <a:pPr marL="16933" marR="549473" defTabSz="1219170">
              <a:buClr>
                <a:srgbClr val="000000"/>
              </a:buClr>
            </a:pPr>
            <a:r>
              <a:rPr lang="fr-FR" sz="2933" kern="0" dirty="0">
                <a:solidFill>
                  <a:srgbClr val="FFDD2B"/>
                </a:solidFill>
                <a:latin typeface="Pluto TV Sans SemiBold" panose="00000700000000000000" pitchFamily="50" charset="0"/>
                <a:ea typeface="Poppins SemiBold"/>
                <a:cs typeface="Poppins SemiBold"/>
                <a:sym typeface="Poppins SemiBold"/>
              </a:rPr>
              <a:t>Des centaines de chaines 100% originales</a:t>
            </a:r>
            <a:endParaRPr lang="fr-FR" sz="2933" kern="0" dirty="0">
              <a:solidFill>
                <a:srgbClr val="000000"/>
              </a:solidFill>
              <a:latin typeface="Pluto TV Sans SemiBold" panose="00000700000000000000" pitchFamily="50" charset="0"/>
              <a:ea typeface="Poppins SemiBold"/>
              <a:cs typeface="Poppins SemiBold"/>
              <a:sym typeface="Poppins SemiBold"/>
            </a:endParaRPr>
          </a:p>
          <a:p>
            <a:pPr marL="274320" lvl="0" indent="-207009">
              <a:lnSpc>
                <a:spcPct val="115000"/>
              </a:lnSpc>
              <a:spcBef>
                <a:spcPts val="500"/>
              </a:spcBef>
              <a:buClr>
                <a:srgbClr val="FFDD2B"/>
              </a:buClr>
              <a:buSzPts val="1100"/>
              <a:buFont typeface="Poppins"/>
              <a:buChar char="●"/>
            </a:pPr>
            <a:r>
              <a:rPr lang="fr-FR" sz="1600" dirty="0">
                <a:solidFill>
                  <a:srgbClr val="FFFFFF"/>
                </a:solidFill>
                <a:latin typeface="Pluto TV Sans SemiBold" panose="00000700000000000000" pitchFamily="50" charset="0"/>
                <a:ea typeface="Poppins"/>
                <a:cs typeface="Poppins"/>
                <a:sym typeface="Poppins"/>
              </a:rPr>
              <a:t>Une ergonomie unique avec un guide TV interactif</a:t>
            </a:r>
          </a:p>
          <a:p>
            <a:pPr marL="274320" indent="-207009">
              <a:lnSpc>
                <a:spcPct val="115000"/>
              </a:lnSpc>
              <a:spcBef>
                <a:spcPts val="500"/>
              </a:spcBef>
              <a:buClr>
                <a:srgbClr val="FFDD2B"/>
              </a:buClr>
              <a:buSzPts val="1100"/>
              <a:buFont typeface="Poppins"/>
              <a:buChar char="●"/>
            </a:pPr>
            <a:r>
              <a:rPr lang="fr-FR" sz="1600" dirty="0">
                <a:solidFill>
                  <a:srgbClr val="FFFFFF"/>
                </a:solidFill>
                <a:latin typeface="Pluto TV Sans SemiBold" panose="00000700000000000000" pitchFamily="50" charset="0"/>
                <a:ea typeface="Poppins"/>
                <a:cs typeface="Poppins"/>
                <a:sym typeface="Poppins"/>
              </a:rPr>
              <a:t>Des grilles de chaînes TV éditorialisées par nos programmateurs sur la base de contenus premium provenant de plus de 200 partenaires.</a:t>
            </a:r>
          </a:p>
          <a:p>
            <a:pPr marL="274320" indent="-207009">
              <a:lnSpc>
                <a:spcPct val="115000"/>
              </a:lnSpc>
              <a:spcBef>
                <a:spcPts val="500"/>
              </a:spcBef>
              <a:buClr>
                <a:srgbClr val="FFDD2B"/>
              </a:buClr>
              <a:buSzPts val="1100"/>
              <a:buFont typeface="Poppins"/>
              <a:buChar char="●"/>
            </a:pPr>
            <a:r>
              <a:rPr lang="fr-FR" sz="1600" dirty="0">
                <a:solidFill>
                  <a:srgbClr val="FFFFFF"/>
                </a:solidFill>
                <a:latin typeface="Pluto TV Sans SemiBold" panose="00000700000000000000" pitchFamily="50" charset="0"/>
                <a:ea typeface="Poppins"/>
                <a:cs typeface="Poppins"/>
                <a:sym typeface="Poppins"/>
              </a:rPr>
              <a:t>Des chaines à regarder gratuitement, sans aucune inscription : pas de compte à créer.</a:t>
            </a:r>
          </a:p>
          <a:p>
            <a:pPr marL="274320" indent="-207009">
              <a:lnSpc>
                <a:spcPct val="115000"/>
              </a:lnSpc>
              <a:spcBef>
                <a:spcPts val="500"/>
              </a:spcBef>
              <a:buClr>
                <a:srgbClr val="FFDD2B"/>
              </a:buClr>
              <a:buSzPts val="1100"/>
              <a:buFont typeface="Poppins"/>
              <a:buChar char="●"/>
            </a:pPr>
            <a:r>
              <a:rPr lang="fr-FR" sz="1600" dirty="0">
                <a:solidFill>
                  <a:srgbClr val="FFFFFF"/>
                </a:solidFill>
                <a:latin typeface="Pluto TV Sans SemiBold" panose="00000700000000000000" pitchFamily="50" charset="0"/>
                <a:ea typeface="Poppins"/>
                <a:cs typeface="Poppins"/>
                <a:sym typeface="Poppins"/>
              </a:rPr>
              <a:t>Un modèle publicitaire</a:t>
            </a:r>
          </a:p>
          <a:p>
            <a:pPr marL="67311">
              <a:lnSpc>
                <a:spcPct val="115000"/>
              </a:lnSpc>
              <a:spcBef>
                <a:spcPts val="500"/>
              </a:spcBef>
              <a:buClr>
                <a:srgbClr val="FFDD2B"/>
              </a:buClr>
              <a:buSzPts val="1100"/>
            </a:pPr>
            <a:endParaRPr lang="fr-FR" sz="1600" dirty="0">
              <a:solidFill>
                <a:srgbClr val="FFFFFF"/>
              </a:solidFill>
              <a:latin typeface="Pluto TV Sans SemiBold" panose="00000700000000000000" pitchFamily="50" charset="0"/>
              <a:ea typeface="Poppins"/>
              <a:cs typeface="Poppins"/>
              <a:sym typeface="Poppins"/>
            </a:endParaRPr>
          </a:p>
          <a:p>
            <a:pPr marL="274320" lvl="0" indent="-207009">
              <a:lnSpc>
                <a:spcPct val="115000"/>
              </a:lnSpc>
              <a:spcBef>
                <a:spcPts val="500"/>
              </a:spcBef>
              <a:buClr>
                <a:srgbClr val="FFDD2B"/>
              </a:buClr>
              <a:buSzPts val="1100"/>
              <a:buFont typeface="Poppins"/>
              <a:buChar char="●"/>
            </a:pPr>
            <a:endParaRPr lang="fr-FR" sz="1600" dirty="0">
              <a:solidFill>
                <a:srgbClr val="FFFFFF"/>
              </a:solidFill>
              <a:latin typeface="Pluto TV Sans SemiBold" panose="00000700000000000000" pitchFamily="50" charset="0"/>
              <a:ea typeface="Poppins"/>
              <a:cs typeface="Poppins"/>
              <a:sym typeface="Poppins"/>
            </a:endParaRPr>
          </a:p>
          <a:p>
            <a:pPr marL="16933" marR="6773" defTabSz="1219170">
              <a:lnSpc>
                <a:spcPct val="114285"/>
              </a:lnSpc>
              <a:spcBef>
                <a:spcPts val="533"/>
              </a:spcBef>
              <a:buClr>
                <a:srgbClr val="000000"/>
              </a:buClr>
            </a:pPr>
            <a:endParaRPr lang="fr-FR" sz="1600" kern="0" dirty="0">
              <a:solidFill>
                <a:srgbClr val="000000"/>
              </a:solidFill>
              <a:latin typeface="Pluto TV Sans SemiBold" panose="00000700000000000000" pitchFamily="50" charset="0"/>
              <a:ea typeface="Poppins SemiBold"/>
              <a:cs typeface="Poppins SemiBold"/>
              <a:sym typeface="Poppins SemiBold"/>
            </a:endParaRPr>
          </a:p>
        </p:txBody>
      </p:sp>
      <p:sp>
        <p:nvSpPr>
          <p:cNvPr id="317" name="Google Shape;317;p61"/>
          <p:cNvSpPr txBox="1"/>
          <p:nvPr/>
        </p:nvSpPr>
        <p:spPr>
          <a:xfrm>
            <a:off x="369775" y="176613"/>
            <a:ext cx="8335695" cy="798400"/>
          </a:xfrm>
          <a:prstGeom prst="rect">
            <a:avLst/>
          </a:prstGeom>
          <a:noFill/>
          <a:ln>
            <a:noFill/>
          </a:ln>
        </p:spPr>
        <p:txBody>
          <a:bodyPr spcFirstLastPara="1" wrap="square" lIns="0" tIns="16933" rIns="0" bIns="0" anchor="t" anchorCtr="0">
            <a:noAutofit/>
          </a:bodyPr>
          <a:lstStyle/>
          <a:p>
            <a:pPr marL="16933" defTabSz="1219170">
              <a:buClr>
                <a:srgbClr val="000000"/>
              </a:buClr>
            </a:pPr>
            <a:r>
              <a:rPr lang="fr-FR" sz="4000" b="1" kern="0" dirty="0">
                <a:solidFill>
                  <a:srgbClr val="FFDD2B"/>
                </a:solidFill>
                <a:latin typeface="Pluto TV Sans SemiBold" panose="00000700000000000000" pitchFamily="50" charset="0"/>
                <a:ea typeface="Poppins SemiBold"/>
                <a:cs typeface="Poppins SemiBold"/>
                <a:sym typeface="Poppins SemiBold"/>
              </a:rPr>
              <a:t>LA TV LINÉAIRE REVISITÉE</a:t>
            </a:r>
          </a:p>
          <a:p>
            <a:pPr marL="16933" defTabSz="1219170">
              <a:buClr>
                <a:srgbClr val="000000"/>
              </a:buClr>
            </a:pPr>
            <a:r>
              <a:rPr lang="fr-FR" sz="2800" b="1" kern="0" dirty="0">
                <a:solidFill>
                  <a:schemeClr val="bg1"/>
                </a:solidFill>
                <a:latin typeface="Pluto TV Sans SemiBold" panose="00000700000000000000" pitchFamily="50" charset="0"/>
                <a:ea typeface="Poppins SemiBold"/>
                <a:cs typeface="Poppins SemiBold"/>
                <a:sym typeface="Poppins SemiBold"/>
              </a:rPr>
              <a:t>Avec un guide TV interactif</a:t>
            </a:r>
          </a:p>
        </p:txBody>
      </p:sp>
      <p:pic>
        <p:nvPicPr>
          <p:cNvPr id="3" name="Image 2" descr="Une image contenant texte, moniteur, noir, capture d’écran&#10;&#10;Description générée automatiquement">
            <a:extLst>
              <a:ext uri="{FF2B5EF4-FFF2-40B4-BE49-F238E27FC236}">
                <a16:creationId xmlns:a16="http://schemas.microsoft.com/office/drawing/2014/main" id="{2DBE0977-8290-4AC2-97DA-1D12EBDBB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0948" y="975013"/>
            <a:ext cx="7082814" cy="3984083"/>
          </a:xfrm>
          <a:prstGeom prst="rect">
            <a:avLst/>
          </a:prstGeom>
        </p:spPr>
      </p:pic>
      <p:pic>
        <p:nvPicPr>
          <p:cNvPr id="5" name="Image 4" descr="Une image contenant texte, personne, équipement électronique, écran&#10;&#10;Description générée automatiquement">
            <a:extLst>
              <a:ext uri="{FF2B5EF4-FFF2-40B4-BE49-F238E27FC236}">
                <a16:creationId xmlns:a16="http://schemas.microsoft.com/office/drawing/2014/main" id="{EF5BCA29-07EA-473B-A593-12D12BE824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41945" y="3515453"/>
            <a:ext cx="3763610" cy="2211239"/>
          </a:xfrm>
          <a:prstGeom prst="rect">
            <a:avLst/>
          </a:prstGeom>
        </p:spPr>
      </p:pic>
      <p:pic>
        <p:nvPicPr>
          <p:cNvPr id="9" name="Image 8">
            <a:extLst>
              <a:ext uri="{FF2B5EF4-FFF2-40B4-BE49-F238E27FC236}">
                <a16:creationId xmlns:a16="http://schemas.microsoft.com/office/drawing/2014/main" id="{99485CC3-0262-4609-9CFF-4A4867E956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4841" y="3194276"/>
            <a:ext cx="1615455" cy="2154992"/>
          </a:xfrm>
          <a:prstGeom prst="rect">
            <a:avLst/>
          </a:prstGeom>
        </p:spPr>
      </p:pic>
      <p:pic>
        <p:nvPicPr>
          <p:cNvPr id="11" name="Image 10">
            <a:extLst>
              <a:ext uri="{FF2B5EF4-FFF2-40B4-BE49-F238E27FC236}">
                <a16:creationId xmlns:a16="http://schemas.microsoft.com/office/drawing/2014/main" id="{30F36A28-F235-4F85-A30E-F9824B5E47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99519" y="4448519"/>
            <a:ext cx="720720" cy="155981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Google Shape;307;p60"/>
          <p:cNvSpPr txBox="1"/>
          <p:nvPr/>
        </p:nvSpPr>
        <p:spPr>
          <a:xfrm>
            <a:off x="391867" y="185433"/>
            <a:ext cx="11512846" cy="798400"/>
          </a:xfrm>
          <a:prstGeom prst="rect">
            <a:avLst/>
          </a:prstGeom>
          <a:noFill/>
          <a:ln>
            <a:noFill/>
          </a:ln>
        </p:spPr>
        <p:txBody>
          <a:bodyPr spcFirstLastPara="1" wrap="square" lIns="0" tIns="16933" rIns="0" bIns="0" anchor="t" anchorCtr="0">
            <a:noAutofit/>
          </a:bodyPr>
          <a:lstStyle/>
          <a:p>
            <a:pPr marL="16933" defTabSz="1219170">
              <a:buClr>
                <a:srgbClr val="000000"/>
              </a:buClr>
            </a:pPr>
            <a:r>
              <a:rPr lang="fr-FR" sz="4000" b="1" kern="0" dirty="0">
                <a:solidFill>
                  <a:srgbClr val="FFDD2B"/>
                </a:solidFill>
                <a:latin typeface="Pluto TV Sans SemiBold" panose="00000700000000000000" pitchFamily="50" charset="0"/>
                <a:ea typeface="Poppins SemiBold"/>
                <a:cs typeface="Poppins SemiBold"/>
                <a:sym typeface="Poppins SemiBold"/>
              </a:rPr>
              <a:t>UN PRODUIT INNOVANT </a:t>
            </a:r>
          </a:p>
          <a:p>
            <a:pPr marL="16933" defTabSz="1219170">
              <a:buClr>
                <a:srgbClr val="000000"/>
              </a:buClr>
            </a:pPr>
            <a:r>
              <a:rPr lang="fr-FR" sz="2800" b="1" kern="0" dirty="0">
                <a:solidFill>
                  <a:schemeClr val="bg1"/>
                </a:solidFill>
                <a:latin typeface="Pluto TV Sans SemiBold" panose="00000700000000000000" pitchFamily="50" charset="0"/>
                <a:ea typeface="Poppins SemiBold"/>
                <a:cs typeface="Poppins SemiBold"/>
                <a:sym typeface="Poppins SemiBold"/>
              </a:rPr>
              <a:t>Combinant le meilleur de la TV et de la VOD pour satisfaire les différents modes de consommation</a:t>
            </a:r>
          </a:p>
        </p:txBody>
      </p:sp>
      <p:sp>
        <p:nvSpPr>
          <p:cNvPr id="4" name="Google Shape;322;p62">
            <a:extLst>
              <a:ext uri="{FF2B5EF4-FFF2-40B4-BE49-F238E27FC236}">
                <a16:creationId xmlns:a16="http://schemas.microsoft.com/office/drawing/2014/main" id="{87FDDA99-8962-4446-B3C9-0CDE72E6DE84}"/>
              </a:ext>
            </a:extLst>
          </p:cNvPr>
          <p:cNvSpPr txBox="1"/>
          <p:nvPr/>
        </p:nvSpPr>
        <p:spPr>
          <a:xfrm>
            <a:off x="287288" y="2278200"/>
            <a:ext cx="3786000" cy="2553600"/>
          </a:xfrm>
          <a:prstGeom prst="rect">
            <a:avLst/>
          </a:prstGeom>
          <a:noFill/>
          <a:ln>
            <a:noFill/>
          </a:ln>
        </p:spPr>
        <p:txBody>
          <a:bodyPr spcFirstLastPara="1" wrap="square" lIns="0" tIns="71100" rIns="0" bIns="0" anchor="t" anchorCtr="0">
            <a:noAutofit/>
          </a:bodyPr>
          <a:lstStyle/>
          <a:p>
            <a:pPr marL="16933" marR="613818" defTabSz="1219170">
              <a:buClr>
                <a:srgbClr val="000000"/>
              </a:buClr>
            </a:pPr>
            <a:r>
              <a:rPr lang="fr-FR" sz="2933" kern="0" dirty="0">
                <a:solidFill>
                  <a:srgbClr val="FFDD2B"/>
                </a:solidFill>
                <a:latin typeface="Pluto TV Sans SemiBold" panose="00000700000000000000" pitchFamily="50" charset="0"/>
                <a:ea typeface="Poppins SemiBold"/>
                <a:cs typeface="Poppins SemiBold"/>
                <a:sym typeface="Poppins SemiBold"/>
              </a:rPr>
              <a:t>Plus de 1000 films et séries disponibles à la demande</a:t>
            </a:r>
          </a:p>
          <a:p>
            <a:pPr marL="274320" lvl="0" indent="-207009">
              <a:lnSpc>
                <a:spcPct val="115000"/>
              </a:lnSpc>
              <a:spcBef>
                <a:spcPts val="500"/>
              </a:spcBef>
              <a:buClr>
                <a:srgbClr val="FFDD2B"/>
              </a:buClr>
              <a:buSzPts val="1100"/>
              <a:buFont typeface="Poppins"/>
              <a:buChar char="●"/>
            </a:pPr>
            <a:r>
              <a:rPr lang="fr-FR" sz="1600" dirty="0">
                <a:solidFill>
                  <a:srgbClr val="FFFFFF"/>
                </a:solidFill>
                <a:latin typeface="Pluto TV Sans SemiBold" panose="00000700000000000000" pitchFamily="50" charset="0"/>
                <a:ea typeface="Poppins"/>
                <a:cs typeface="Poppins"/>
                <a:sym typeface="Poppins"/>
              </a:rPr>
              <a:t>Collections de films, Séries</a:t>
            </a:r>
          </a:p>
          <a:p>
            <a:pPr marL="16933" marR="613818" defTabSz="1219170">
              <a:buClr>
                <a:srgbClr val="000000"/>
              </a:buClr>
            </a:pPr>
            <a:endParaRPr lang="fr-FR" sz="1600" kern="0" dirty="0">
              <a:solidFill>
                <a:srgbClr val="FFDD2B"/>
              </a:solidFill>
              <a:latin typeface="Pluto TV Sans SemiBold" panose="00000700000000000000" pitchFamily="50" charset="0"/>
              <a:ea typeface="Poppins SemiBold"/>
              <a:cs typeface="Poppins SemiBold"/>
              <a:sym typeface="Poppins SemiBold"/>
            </a:endParaRPr>
          </a:p>
          <a:p>
            <a:pPr marL="16933" marR="613818" defTabSz="1219170">
              <a:buClr>
                <a:srgbClr val="000000"/>
              </a:buClr>
            </a:pPr>
            <a:endParaRPr lang="fr-FR" sz="1600" kern="0" dirty="0">
              <a:solidFill>
                <a:srgbClr val="FFDD2B"/>
              </a:solidFill>
              <a:latin typeface="Pluto TV Sans SemiBold" panose="00000700000000000000" pitchFamily="50" charset="0"/>
              <a:ea typeface="Poppins SemiBold"/>
              <a:cs typeface="Poppins SemiBold"/>
              <a:sym typeface="Poppins SemiBold"/>
            </a:endParaRPr>
          </a:p>
          <a:p>
            <a:pPr marL="16933" marR="613818" defTabSz="1219170">
              <a:buClr>
                <a:srgbClr val="000000"/>
              </a:buClr>
            </a:pPr>
            <a:endParaRPr lang="fr-FR" sz="1600" kern="0" dirty="0">
              <a:solidFill>
                <a:srgbClr val="FFDD2B"/>
              </a:solidFill>
              <a:latin typeface="Pluto TV Sans SemiBold" panose="00000700000000000000" pitchFamily="50" charset="0"/>
              <a:ea typeface="Poppins SemiBold"/>
              <a:cs typeface="Poppins SemiBold"/>
              <a:sym typeface="Poppins SemiBold"/>
            </a:endParaRPr>
          </a:p>
        </p:txBody>
      </p:sp>
      <p:pic>
        <p:nvPicPr>
          <p:cNvPr id="5" name="Google Shape;324;p62">
            <a:extLst>
              <a:ext uri="{FF2B5EF4-FFF2-40B4-BE49-F238E27FC236}">
                <a16:creationId xmlns:a16="http://schemas.microsoft.com/office/drawing/2014/main" id="{753EF927-FC44-456B-BACC-44DE8C6902B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70716" y="1819922"/>
            <a:ext cx="7633996" cy="4537166"/>
          </a:xfrm>
          <a:prstGeom prst="rect">
            <a:avLst/>
          </a:prstGeom>
          <a:noFill/>
          <a:ln>
            <a:noFill/>
          </a:ln>
        </p:spPr>
      </p:pic>
      <p:pic>
        <p:nvPicPr>
          <p:cNvPr id="6" name="Google Shape;325;p62">
            <a:extLst>
              <a:ext uri="{FF2B5EF4-FFF2-40B4-BE49-F238E27FC236}">
                <a16:creationId xmlns:a16="http://schemas.microsoft.com/office/drawing/2014/main" id="{31B9383A-255A-4215-A2D4-E7CA83BA306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07301" y="3212000"/>
            <a:ext cx="2536000" cy="3646000"/>
          </a:xfrm>
          <a:prstGeom prst="rect">
            <a:avLst/>
          </a:prstGeom>
          <a:noFill/>
          <a:ln>
            <a:noFill/>
          </a:ln>
        </p:spPr>
      </p:pic>
    </p:spTree>
    <p:extLst>
      <p:ext uri="{BB962C8B-B14F-4D97-AF65-F5344CB8AC3E}">
        <p14:creationId xmlns:p14="http://schemas.microsoft.com/office/powerpoint/2010/main" val="3554847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8" name="Google Shape;198;p29"/>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5965300" y="5846826"/>
            <a:ext cx="597733" cy="786500"/>
          </a:xfrm>
          <a:prstGeom prst="rect">
            <a:avLst/>
          </a:prstGeom>
          <a:noFill/>
          <a:ln>
            <a:noFill/>
          </a:ln>
        </p:spPr>
      </p:pic>
      <p:pic>
        <p:nvPicPr>
          <p:cNvPr id="199" name="Google Shape;199;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31200" y="5753987"/>
            <a:ext cx="1825869" cy="1027073"/>
          </a:xfrm>
          <a:prstGeom prst="rect">
            <a:avLst/>
          </a:prstGeom>
          <a:noFill/>
          <a:ln>
            <a:noFill/>
          </a:ln>
        </p:spPr>
      </p:pic>
      <p:pic>
        <p:nvPicPr>
          <p:cNvPr id="200" name="Google Shape;200;p2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618" y="1184250"/>
            <a:ext cx="6118733" cy="3599863"/>
          </a:xfrm>
          <a:prstGeom prst="rect">
            <a:avLst/>
          </a:prstGeom>
          <a:noFill/>
          <a:ln>
            <a:noFill/>
          </a:ln>
          <a:effectLst>
            <a:outerShdw blurRad="57150" dist="19050" dir="5400000" algn="bl" rotWithShape="0">
              <a:srgbClr val="000000">
                <a:alpha val="50000"/>
              </a:srgbClr>
            </a:outerShdw>
          </a:effectLst>
        </p:spPr>
      </p:pic>
      <p:sp>
        <p:nvSpPr>
          <p:cNvPr id="201" name="Google Shape;201;p29"/>
          <p:cNvSpPr txBox="1"/>
          <p:nvPr/>
        </p:nvSpPr>
        <p:spPr>
          <a:xfrm>
            <a:off x="5933620" y="1560333"/>
            <a:ext cx="2939392" cy="165743"/>
          </a:xfrm>
          <a:prstGeom prst="rect">
            <a:avLst/>
          </a:prstGeom>
          <a:noFill/>
          <a:ln>
            <a:noFill/>
          </a:ln>
        </p:spPr>
        <p:txBody>
          <a:bodyPr spcFirstLastPara="1" wrap="square" lIns="0" tIns="0" rIns="0" bIns="0" anchor="t" anchorCtr="0">
            <a:noAutofit/>
          </a:bodyPr>
          <a:lstStyle/>
          <a:p>
            <a:r>
              <a:rPr lang="fr-FR" sz="2000" dirty="0">
                <a:solidFill>
                  <a:srgbClr val="FFDD2B"/>
                </a:solidFill>
                <a:latin typeface="Poppins SemiBold"/>
                <a:ea typeface="Poppins SemiBold"/>
                <a:cs typeface="Poppins SemiBold"/>
                <a:sym typeface="Poppins SemiBold"/>
              </a:rPr>
              <a:t>Intégrations Enrichies</a:t>
            </a:r>
          </a:p>
        </p:txBody>
      </p:sp>
      <p:pic>
        <p:nvPicPr>
          <p:cNvPr id="202" name="Google Shape;202;p2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304816" y="1836045"/>
            <a:ext cx="1322933" cy="992197"/>
          </a:xfrm>
          <a:prstGeom prst="rect">
            <a:avLst/>
          </a:prstGeom>
          <a:noFill/>
          <a:ln>
            <a:noFill/>
          </a:ln>
        </p:spPr>
      </p:pic>
      <p:pic>
        <p:nvPicPr>
          <p:cNvPr id="203" name="Google Shape;203;p29"/>
          <p:cNvPicPr preferRelativeResize="0"/>
          <p:nvPr/>
        </p:nvPicPr>
        <p:blipFill rotWithShape="1">
          <a:blip r:embed="rId7" cstate="screen">
            <a:alphaModFix/>
            <a:extLst>
              <a:ext uri="{28A0092B-C50C-407E-A947-70E740481C1C}">
                <a14:useLocalDpi xmlns:a14="http://schemas.microsoft.com/office/drawing/2010/main"/>
              </a:ext>
            </a:extLst>
          </a:blip>
          <a:srcRect t="-7300" r="-1636" b="-7300"/>
          <a:stretch/>
        </p:blipFill>
        <p:spPr>
          <a:xfrm>
            <a:off x="6166308" y="3686388"/>
            <a:ext cx="1639417" cy="978367"/>
          </a:xfrm>
          <a:prstGeom prst="rect">
            <a:avLst/>
          </a:prstGeom>
          <a:noFill/>
          <a:ln>
            <a:noFill/>
          </a:ln>
        </p:spPr>
      </p:pic>
      <p:pic>
        <p:nvPicPr>
          <p:cNvPr id="204" name="Google Shape;204;p29"/>
          <p:cNvPicPr preferRelativeResize="0"/>
          <p:nvPr/>
        </p:nvPicPr>
        <p:blipFill rotWithShape="1">
          <a:blip r:embed="rId8" cstate="screen">
            <a:alphaModFix/>
            <a:extLst>
              <a:ext uri="{28A0092B-C50C-407E-A947-70E740481C1C}">
                <a14:useLocalDpi xmlns:a14="http://schemas.microsoft.com/office/drawing/2010/main"/>
              </a:ext>
            </a:extLst>
          </a:blip>
          <a:srcRect l="-1463" r="-2324"/>
          <a:stretch/>
        </p:blipFill>
        <p:spPr>
          <a:xfrm>
            <a:off x="6136708" y="4676264"/>
            <a:ext cx="1688601" cy="915167"/>
          </a:xfrm>
          <a:prstGeom prst="rect">
            <a:avLst/>
          </a:prstGeom>
          <a:noFill/>
          <a:ln>
            <a:noFill/>
          </a:ln>
        </p:spPr>
      </p:pic>
      <p:pic>
        <p:nvPicPr>
          <p:cNvPr id="205" name="Google Shape;205;p29"/>
          <p:cNvPicPr preferRelativeResize="0"/>
          <p:nvPr/>
        </p:nvPicPr>
        <p:blipFill>
          <a:blip r:embed="rId9">
            <a:alphaModFix/>
            <a:extLst>
              <a:ext uri="{28A0092B-C50C-407E-A947-70E740481C1C}">
                <a14:useLocalDpi xmlns:a14="http://schemas.microsoft.com/office/drawing/2010/main" val="0"/>
              </a:ext>
            </a:extLst>
          </a:blip>
          <a:stretch>
            <a:fillRect/>
          </a:stretch>
        </p:blipFill>
        <p:spPr>
          <a:xfrm>
            <a:off x="7802575" y="2184482"/>
            <a:ext cx="618000" cy="249300"/>
          </a:xfrm>
          <a:prstGeom prst="rect">
            <a:avLst/>
          </a:prstGeom>
          <a:noFill/>
          <a:ln>
            <a:noFill/>
          </a:ln>
        </p:spPr>
      </p:pic>
      <p:pic>
        <p:nvPicPr>
          <p:cNvPr id="206" name="Google Shape;206;p29"/>
          <p:cNvPicPr preferRelativeResize="0"/>
          <p:nvPr/>
        </p:nvPicPr>
        <p:blipFill>
          <a:blip r:embed="rId10">
            <a:alphaModFix/>
            <a:extLst>
              <a:ext uri="{28A0092B-C50C-407E-A947-70E740481C1C}">
                <a14:useLocalDpi xmlns:a14="http://schemas.microsoft.com/office/drawing/2010/main" val="0"/>
              </a:ext>
            </a:extLst>
          </a:blip>
          <a:stretch>
            <a:fillRect/>
          </a:stretch>
        </p:blipFill>
        <p:spPr>
          <a:xfrm>
            <a:off x="7882675" y="3182393"/>
            <a:ext cx="457800" cy="152600"/>
          </a:xfrm>
          <a:prstGeom prst="rect">
            <a:avLst/>
          </a:prstGeom>
          <a:noFill/>
          <a:ln>
            <a:noFill/>
          </a:ln>
        </p:spPr>
      </p:pic>
      <p:pic>
        <p:nvPicPr>
          <p:cNvPr id="207" name="Google Shape;207;p29"/>
          <p:cNvPicPr preferRelativeResize="0"/>
          <p:nvPr/>
        </p:nvPicPr>
        <p:blipFill>
          <a:blip r:embed="rId11">
            <a:alphaModFix/>
            <a:extLst>
              <a:ext uri="{28A0092B-C50C-407E-A947-70E740481C1C}">
                <a14:useLocalDpi xmlns:a14="http://schemas.microsoft.com/office/drawing/2010/main" val="0"/>
              </a:ext>
            </a:extLst>
          </a:blip>
          <a:stretch>
            <a:fillRect/>
          </a:stretch>
        </p:blipFill>
        <p:spPr>
          <a:xfrm>
            <a:off x="7882675" y="4044134"/>
            <a:ext cx="457800" cy="152600"/>
          </a:xfrm>
          <a:prstGeom prst="rect">
            <a:avLst/>
          </a:prstGeom>
          <a:noFill/>
          <a:ln>
            <a:noFill/>
          </a:ln>
        </p:spPr>
      </p:pic>
      <p:pic>
        <p:nvPicPr>
          <p:cNvPr id="208" name="Google Shape;208;p29"/>
          <p:cNvPicPr preferRelativeResize="0"/>
          <p:nvPr/>
        </p:nvPicPr>
        <p:blipFill>
          <a:blip r:embed="rId12">
            <a:alphaModFix/>
            <a:extLst>
              <a:ext uri="{28A0092B-C50C-407E-A947-70E740481C1C}">
                <a14:useLocalDpi xmlns:a14="http://schemas.microsoft.com/office/drawing/2010/main" val="0"/>
              </a:ext>
            </a:extLst>
          </a:blip>
          <a:stretch>
            <a:fillRect/>
          </a:stretch>
        </p:blipFill>
        <p:spPr>
          <a:xfrm>
            <a:off x="7879128" y="4950281"/>
            <a:ext cx="464893" cy="249299"/>
          </a:xfrm>
          <a:prstGeom prst="rect">
            <a:avLst/>
          </a:prstGeom>
          <a:noFill/>
          <a:ln>
            <a:noFill/>
          </a:ln>
        </p:spPr>
      </p:pic>
      <p:grpSp>
        <p:nvGrpSpPr>
          <p:cNvPr id="209" name="Google Shape;209;p29"/>
          <p:cNvGrpSpPr/>
          <p:nvPr/>
        </p:nvGrpSpPr>
        <p:grpSpPr>
          <a:xfrm>
            <a:off x="1995107" y="6198354"/>
            <a:ext cx="597728" cy="317543"/>
            <a:chOff x="1459327" y="4616948"/>
            <a:chExt cx="448296" cy="238157"/>
          </a:xfrm>
        </p:grpSpPr>
        <p:pic>
          <p:nvPicPr>
            <p:cNvPr id="210" name="Google Shape;210;p29"/>
            <p:cNvPicPr preferRelativeResize="0"/>
            <p:nvPr/>
          </p:nvPicPr>
          <p:blipFill>
            <a:blip r:embed="rId13">
              <a:alphaModFix/>
              <a:extLst>
                <a:ext uri="{28A0092B-C50C-407E-A947-70E740481C1C}">
                  <a14:useLocalDpi xmlns:a14="http://schemas.microsoft.com/office/drawing/2010/main" val="0"/>
                </a:ext>
              </a:extLst>
            </a:blip>
            <a:stretch>
              <a:fillRect/>
            </a:stretch>
          </p:blipFill>
          <p:spPr>
            <a:xfrm>
              <a:off x="1459327" y="4616948"/>
              <a:ext cx="198598" cy="236167"/>
            </a:xfrm>
            <a:prstGeom prst="rect">
              <a:avLst/>
            </a:prstGeom>
            <a:noFill/>
            <a:ln>
              <a:noFill/>
            </a:ln>
          </p:spPr>
        </p:pic>
        <p:pic>
          <p:nvPicPr>
            <p:cNvPr id="211" name="Google Shape;211;p29"/>
            <p:cNvPicPr preferRelativeResize="0"/>
            <p:nvPr/>
          </p:nvPicPr>
          <p:blipFill>
            <a:blip r:embed="rId14">
              <a:alphaModFix/>
              <a:extLst>
                <a:ext uri="{28A0092B-C50C-407E-A947-70E740481C1C}">
                  <a14:useLocalDpi xmlns:a14="http://schemas.microsoft.com/office/drawing/2010/main" val="0"/>
                </a:ext>
              </a:extLst>
            </a:blip>
            <a:stretch>
              <a:fillRect/>
            </a:stretch>
          </p:blipFill>
          <p:spPr>
            <a:xfrm>
              <a:off x="1709025" y="4656506"/>
              <a:ext cx="198598" cy="198598"/>
            </a:xfrm>
            <a:prstGeom prst="rect">
              <a:avLst/>
            </a:prstGeom>
            <a:noFill/>
            <a:ln>
              <a:noFill/>
            </a:ln>
          </p:spPr>
        </p:pic>
      </p:grpSp>
      <p:grpSp>
        <p:nvGrpSpPr>
          <p:cNvPr id="212" name="Google Shape;212;p29"/>
          <p:cNvGrpSpPr/>
          <p:nvPr/>
        </p:nvGrpSpPr>
        <p:grpSpPr>
          <a:xfrm>
            <a:off x="4733819" y="6196200"/>
            <a:ext cx="613845" cy="321861"/>
            <a:chOff x="3423404" y="4594551"/>
            <a:chExt cx="460384" cy="241396"/>
          </a:xfrm>
        </p:grpSpPr>
        <p:pic>
          <p:nvPicPr>
            <p:cNvPr id="213" name="Google Shape;213;p29"/>
            <p:cNvPicPr preferRelativeResize="0"/>
            <p:nvPr/>
          </p:nvPicPr>
          <p:blipFill>
            <a:blip r:embed="rId13">
              <a:alphaModFix/>
              <a:extLst>
                <a:ext uri="{28A0092B-C50C-407E-A947-70E740481C1C}">
                  <a14:useLocalDpi xmlns:a14="http://schemas.microsoft.com/office/drawing/2010/main" val="0"/>
                </a:ext>
              </a:extLst>
            </a:blip>
            <a:stretch>
              <a:fillRect/>
            </a:stretch>
          </p:blipFill>
          <p:spPr>
            <a:xfrm>
              <a:off x="3423404" y="4594551"/>
              <a:ext cx="198597" cy="236167"/>
            </a:xfrm>
            <a:prstGeom prst="rect">
              <a:avLst/>
            </a:prstGeom>
            <a:noFill/>
            <a:ln>
              <a:noFill/>
            </a:ln>
          </p:spPr>
        </p:pic>
        <p:pic>
          <p:nvPicPr>
            <p:cNvPr id="214" name="Google Shape;214;p29"/>
            <p:cNvPicPr preferRelativeResize="0"/>
            <p:nvPr/>
          </p:nvPicPr>
          <p:blipFill>
            <a:blip r:embed="rId15">
              <a:alphaModFix/>
              <a:extLst>
                <a:ext uri="{28A0092B-C50C-407E-A947-70E740481C1C}">
                  <a14:useLocalDpi xmlns:a14="http://schemas.microsoft.com/office/drawing/2010/main" val="0"/>
                </a:ext>
              </a:extLst>
            </a:blip>
            <a:stretch>
              <a:fillRect/>
            </a:stretch>
          </p:blipFill>
          <p:spPr>
            <a:xfrm>
              <a:off x="3685191" y="4630881"/>
              <a:ext cx="198597" cy="205066"/>
            </a:xfrm>
            <a:prstGeom prst="rect">
              <a:avLst/>
            </a:prstGeom>
            <a:noFill/>
            <a:ln>
              <a:noFill/>
            </a:ln>
          </p:spPr>
        </p:pic>
      </p:grpSp>
      <p:grpSp>
        <p:nvGrpSpPr>
          <p:cNvPr id="215" name="Google Shape;215;p29"/>
          <p:cNvGrpSpPr/>
          <p:nvPr/>
        </p:nvGrpSpPr>
        <p:grpSpPr>
          <a:xfrm>
            <a:off x="7369877" y="6155524"/>
            <a:ext cx="983960" cy="439583"/>
            <a:chOff x="5492874" y="4437979"/>
            <a:chExt cx="632528" cy="282580"/>
          </a:xfrm>
        </p:grpSpPr>
        <p:pic>
          <p:nvPicPr>
            <p:cNvPr id="216" name="Google Shape;216;p29"/>
            <p:cNvPicPr preferRelativeResize="0"/>
            <p:nvPr/>
          </p:nvPicPr>
          <p:blipFill>
            <a:blip r:embed="rId16">
              <a:alphaModFix/>
              <a:extLst>
                <a:ext uri="{28A0092B-C50C-407E-A947-70E740481C1C}">
                  <a14:useLocalDpi xmlns:a14="http://schemas.microsoft.com/office/drawing/2010/main" val="0"/>
                </a:ext>
              </a:extLst>
            </a:blip>
            <a:stretch>
              <a:fillRect/>
            </a:stretch>
          </p:blipFill>
          <p:spPr>
            <a:xfrm>
              <a:off x="5492874" y="4437979"/>
              <a:ext cx="632528" cy="198597"/>
            </a:xfrm>
            <a:prstGeom prst="rect">
              <a:avLst/>
            </a:prstGeom>
            <a:noFill/>
            <a:ln>
              <a:noFill/>
            </a:ln>
          </p:spPr>
        </p:pic>
        <p:pic>
          <p:nvPicPr>
            <p:cNvPr id="217" name="Google Shape;217;p29"/>
            <p:cNvPicPr preferRelativeResize="0"/>
            <p:nvPr/>
          </p:nvPicPr>
          <p:blipFill>
            <a:blip r:embed="rId17">
              <a:alphaModFix/>
              <a:extLst>
                <a:ext uri="{28A0092B-C50C-407E-A947-70E740481C1C}">
                  <a14:useLocalDpi xmlns:a14="http://schemas.microsoft.com/office/drawing/2010/main" val="0"/>
                </a:ext>
              </a:extLst>
            </a:blip>
            <a:stretch>
              <a:fillRect/>
            </a:stretch>
          </p:blipFill>
          <p:spPr>
            <a:xfrm>
              <a:off x="5672512" y="4635853"/>
              <a:ext cx="288418" cy="84706"/>
            </a:xfrm>
            <a:prstGeom prst="rect">
              <a:avLst/>
            </a:prstGeom>
            <a:noFill/>
            <a:ln>
              <a:noFill/>
            </a:ln>
          </p:spPr>
        </p:pic>
      </p:grpSp>
      <p:cxnSp>
        <p:nvCxnSpPr>
          <p:cNvPr id="218" name="Google Shape;218;p29"/>
          <p:cNvCxnSpPr/>
          <p:nvPr/>
        </p:nvCxnSpPr>
        <p:spPr>
          <a:xfrm>
            <a:off x="8699949" y="1529145"/>
            <a:ext cx="0" cy="5131200"/>
          </a:xfrm>
          <a:prstGeom prst="straightConnector1">
            <a:avLst/>
          </a:prstGeom>
          <a:noFill/>
          <a:ln w="9525" cap="flat" cmpd="sng">
            <a:solidFill>
              <a:srgbClr val="666666"/>
            </a:solidFill>
            <a:prstDash val="solid"/>
            <a:round/>
            <a:headEnd type="none" w="med" len="med"/>
            <a:tailEnd type="none" w="med" len="med"/>
          </a:ln>
        </p:spPr>
      </p:cxnSp>
      <p:sp>
        <p:nvSpPr>
          <p:cNvPr id="219" name="Google Shape;219;p29"/>
          <p:cNvSpPr txBox="1"/>
          <p:nvPr/>
        </p:nvSpPr>
        <p:spPr>
          <a:xfrm>
            <a:off x="1947363" y="5808802"/>
            <a:ext cx="984000" cy="249200"/>
          </a:xfrm>
          <a:prstGeom prst="rect">
            <a:avLst/>
          </a:prstGeom>
          <a:noFill/>
          <a:ln>
            <a:noFill/>
          </a:ln>
        </p:spPr>
        <p:txBody>
          <a:bodyPr spcFirstLastPara="1" wrap="square" lIns="0" tIns="0" rIns="0" bIns="0" anchor="t" anchorCtr="0">
            <a:noAutofit/>
          </a:bodyPr>
          <a:lstStyle/>
          <a:p>
            <a:pPr algn="ctr"/>
            <a:r>
              <a:rPr lang="fr-FR" sz="2000" dirty="0">
                <a:solidFill>
                  <a:srgbClr val="FFDD2B"/>
                </a:solidFill>
                <a:latin typeface="Pluto TV Sans Medium" panose="00000600000000000000" pitchFamily="50" charset="0"/>
                <a:ea typeface="Poppins SemiBold"/>
                <a:cs typeface="Poppins SemiBold"/>
                <a:sym typeface="Poppins SemiBold"/>
              </a:rPr>
              <a:t>Mobile</a:t>
            </a:r>
          </a:p>
        </p:txBody>
      </p:sp>
      <p:pic>
        <p:nvPicPr>
          <p:cNvPr id="220" name="Google Shape;220;p29"/>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387770" y="5886804"/>
            <a:ext cx="1551597" cy="872788"/>
          </a:xfrm>
          <a:prstGeom prst="rect">
            <a:avLst/>
          </a:prstGeom>
          <a:noFill/>
          <a:ln>
            <a:noFill/>
          </a:ln>
        </p:spPr>
      </p:pic>
      <p:pic>
        <p:nvPicPr>
          <p:cNvPr id="221" name="Google Shape;221;p29"/>
          <p:cNvPicPr preferRelativeResize="0"/>
          <p:nvPr/>
        </p:nvPicPr>
        <p:blipFill rotWithShape="1">
          <a:blip r:embed="rId19">
            <a:alphaModFix/>
            <a:extLst>
              <a:ext uri="{28A0092B-C50C-407E-A947-70E740481C1C}">
                <a14:useLocalDpi xmlns:a14="http://schemas.microsoft.com/office/drawing/2010/main" val="0"/>
              </a:ext>
            </a:extLst>
          </a:blip>
          <a:srcRect l="-5886" t="-10864" r="-8190" b="-16507"/>
          <a:stretch/>
        </p:blipFill>
        <p:spPr>
          <a:xfrm>
            <a:off x="6466938" y="5774559"/>
            <a:ext cx="899796" cy="942135"/>
          </a:xfrm>
          <a:prstGeom prst="rect">
            <a:avLst/>
          </a:prstGeom>
          <a:noFill/>
          <a:ln>
            <a:noFill/>
          </a:ln>
          <a:effectLst>
            <a:outerShdw blurRad="185738" dist="9525" dir="5400000" algn="bl" rotWithShape="0">
              <a:srgbClr val="000000">
                <a:alpha val="81000"/>
              </a:srgbClr>
            </a:outerShdw>
          </a:effectLst>
        </p:spPr>
      </p:pic>
      <p:pic>
        <p:nvPicPr>
          <p:cNvPr id="222" name="Google Shape;222;p29"/>
          <p:cNvPicPr preferRelativeResize="0"/>
          <p:nvPr/>
        </p:nvPicPr>
        <p:blipFill>
          <a:blip r:embed="rId20">
            <a:alphaModFix/>
            <a:extLst>
              <a:ext uri="{28A0092B-C50C-407E-A947-70E740481C1C}">
                <a14:useLocalDpi xmlns:a14="http://schemas.microsoft.com/office/drawing/2010/main" val="0"/>
              </a:ext>
            </a:extLst>
          </a:blip>
          <a:stretch>
            <a:fillRect/>
          </a:stretch>
        </p:blipFill>
        <p:spPr>
          <a:xfrm>
            <a:off x="488716" y="5140980"/>
            <a:ext cx="5315464" cy="475912"/>
          </a:xfrm>
          <a:prstGeom prst="rect">
            <a:avLst/>
          </a:prstGeom>
          <a:noFill/>
          <a:ln>
            <a:noFill/>
          </a:ln>
        </p:spPr>
      </p:pic>
      <p:sp>
        <p:nvSpPr>
          <p:cNvPr id="223" name="Google Shape;223;p29"/>
          <p:cNvSpPr txBox="1"/>
          <p:nvPr/>
        </p:nvSpPr>
        <p:spPr>
          <a:xfrm>
            <a:off x="4591977" y="5808802"/>
            <a:ext cx="1370180" cy="209440"/>
          </a:xfrm>
          <a:prstGeom prst="rect">
            <a:avLst/>
          </a:prstGeom>
          <a:noFill/>
          <a:ln>
            <a:noFill/>
          </a:ln>
        </p:spPr>
        <p:txBody>
          <a:bodyPr spcFirstLastPara="1" wrap="square" lIns="0" tIns="0" rIns="0" bIns="0" anchor="t" anchorCtr="0">
            <a:noAutofit/>
          </a:bodyPr>
          <a:lstStyle/>
          <a:p>
            <a:pPr algn="ctr">
              <a:buClr>
                <a:srgbClr val="000000"/>
              </a:buClr>
              <a:buSzPts val="1100"/>
            </a:pPr>
            <a:r>
              <a:rPr lang="fr-FR" sz="2000" dirty="0">
                <a:solidFill>
                  <a:srgbClr val="FFDD2B"/>
                </a:solidFill>
                <a:latin typeface="Pluto TV Sans Medium" panose="00000600000000000000" pitchFamily="50" charset="0"/>
                <a:ea typeface="Poppins SemiBold"/>
                <a:cs typeface="Poppins SemiBold"/>
                <a:sym typeface="Poppins SemiBold"/>
              </a:rPr>
              <a:t>Mac + PC</a:t>
            </a:r>
          </a:p>
        </p:txBody>
      </p:sp>
      <p:sp>
        <p:nvSpPr>
          <p:cNvPr id="224" name="Google Shape;224;p29"/>
          <p:cNvSpPr txBox="1"/>
          <p:nvPr/>
        </p:nvSpPr>
        <p:spPr>
          <a:xfrm>
            <a:off x="7093163" y="5808796"/>
            <a:ext cx="1551600" cy="249200"/>
          </a:xfrm>
          <a:prstGeom prst="rect">
            <a:avLst/>
          </a:prstGeom>
          <a:noFill/>
          <a:ln>
            <a:noFill/>
          </a:ln>
        </p:spPr>
        <p:txBody>
          <a:bodyPr spcFirstLastPara="1" wrap="square" lIns="0" tIns="0" rIns="0" bIns="0" anchor="t" anchorCtr="0">
            <a:noAutofit/>
          </a:bodyPr>
          <a:lstStyle/>
          <a:p>
            <a:pPr algn="ctr"/>
            <a:r>
              <a:rPr lang="fr-FR" sz="2000" dirty="0">
                <a:solidFill>
                  <a:srgbClr val="FFDD2B"/>
                </a:solidFill>
                <a:latin typeface="Pluto TV Sans Medium" panose="00000600000000000000" pitchFamily="50" charset="0"/>
                <a:ea typeface="Poppins SemiBold"/>
                <a:cs typeface="Poppins SemiBold"/>
                <a:sym typeface="Poppins SemiBold"/>
              </a:rPr>
              <a:t>Consoles</a:t>
            </a:r>
          </a:p>
        </p:txBody>
      </p:sp>
      <p:sp>
        <p:nvSpPr>
          <p:cNvPr id="225" name="Google Shape;225;p29"/>
          <p:cNvSpPr txBox="1"/>
          <p:nvPr/>
        </p:nvSpPr>
        <p:spPr>
          <a:xfrm>
            <a:off x="2108766" y="4688330"/>
            <a:ext cx="2005600" cy="249200"/>
          </a:xfrm>
          <a:prstGeom prst="rect">
            <a:avLst/>
          </a:prstGeom>
          <a:noFill/>
          <a:ln>
            <a:noFill/>
          </a:ln>
        </p:spPr>
        <p:txBody>
          <a:bodyPr spcFirstLastPara="1" wrap="square" lIns="0" tIns="0" rIns="0" bIns="0" anchor="t" anchorCtr="0">
            <a:noAutofit/>
          </a:bodyPr>
          <a:lstStyle/>
          <a:p>
            <a:pPr algn="ctr"/>
            <a:r>
              <a:rPr lang="fr-FR" sz="2000" dirty="0" err="1">
                <a:solidFill>
                  <a:srgbClr val="FFDD2B"/>
                </a:solidFill>
                <a:latin typeface="Pluto TV Sans Medium" panose="00000600000000000000" pitchFamily="50" charset="0"/>
                <a:ea typeface="Poppins SemiBold"/>
                <a:cs typeface="Poppins SemiBold"/>
                <a:sym typeface="Poppins SemiBold"/>
              </a:rPr>
              <a:t>Connected</a:t>
            </a:r>
            <a:r>
              <a:rPr lang="fr-FR" sz="2000" dirty="0">
                <a:solidFill>
                  <a:srgbClr val="FFDD2B"/>
                </a:solidFill>
                <a:latin typeface="Pluto TV Sans Medium" panose="00000600000000000000" pitchFamily="50" charset="0"/>
                <a:ea typeface="Poppins SemiBold"/>
                <a:cs typeface="Poppins SemiBold"/>
                <a:sym typeface="Poppins SemiBold"/>
              </a:rPr>
              <a:t> TV</a:t>
            </a:r>
          </a:p>
        </p:txBody>
      </p:sp>
      <p:grpSp>
        <p:nvGrpSpPr>
          <p:cNvPr id="226" name="Google Shape;226;p29"/>
          <p:cNvGrpSpPr/>
          <p:nvPr/>
        </p:nvGrpSpPr>
        <p:grpSpPr>
          <a:xfrm>
            <a:off x="6304816" y="2771315"/>
            <a:ext cx="1322936" cy="992199"/>
            <a:chOff x="4728612" y="1948267"/>
            <a:chExt cx="992202" cy="744149"/>
          </a:xfrm>
        </p:grpSpPr>
        <p:pic>
          <p:nvPicPr>
            <p:cNvPr id="227" name="Google Shape;227;p29"/>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4728612" y="1948267"/>
              <a:ext cx="992202" cy="744149"/>
            </a:xfrm>
            <a:prstGeom prst="rect">
              <a:avLst/>
            </a:prstGeom>
            <a:noFill/>
            <a:ln>
              <a:noFill/>
            </a:ln>
          </p:spPr>
        </p:pic>
        <p:grpSp>
          <p:nvGrpSpPr>
            <p:cNvPr id="228" name="Google Shape;228;p29"/>
            <p:cNvGrpSpPr/>
            <p:nvPr/>
          </p:nvGrpSpPr>
          <p:grpSpPr>
            <a:xfrm>
              <a:off x="4769075" y="2039575"/>
              <a:ext cx="919126" cy="519075"/>
              <a:chOff x="4769237" y="2039444"/>
              <a:chExt cx="900221" cy="508299"/>
            </a:xfrm>
          </p:grpSpPr>
          <p:pic>
            <p:nvPicPr>
              <p:cNvPr id="229" name="Google Shape;229;p29" descr="A screen shot of a computer&#10;&#10;Description automatically generated"/>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4769237" y="2039444"/>
                <a:ext cx="900221" cy="508299"/>
              </a:xfrm>
              <a:prstGeom prst="rect">
                <a:avLst/>
              </a:prstGeom>
              <a:noFill/>
              <a:ln>
                <a:noFill/>
              </a:ln>
            </p:spPr>
          </p:pic>
          <p:pic>
            <p:nvPicPr>
              <p:cNvPr id="230" name="Google Shape;230;p29"/>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4851534" y="2106473"/>
                <a:ext cx="817924" cy="206424"/>
              </a:xfrm>
              <a:prstGeom prst="rect">
                <a:avLst/>
              </a:prstGeom>
              <a:noFill/>
              <a:ln>
                <a:noFill/>
              </a:ln>
            </p:spPr>
          </p:pic>
        </p:grpSp>
      </p:grpSp>
      <p:sp>
        <p:nvSpPr>
          <p:cNvPr id="231" name="Google Shape;231;p29"/>
          <p:cNvSpPr txBox="1"/>
          <p:nvPr/>
        </p:nvSpPr>
        <p:spPr>
          <a:xfrm>
            <a:off x="8873011" y="1516080"/>
            <a:ext cx="3173645" cy="4399200"/>
          </a:xfrm>
          <a:prstGeom prst="rect">
            <a:avLst/>
          </a:prstGeom>
          <a:noFill/>
          <a:ln>
            <a:noFill/>
          </a:ln>
        </p:spPr>
        <p:txBody>
          <a:bodyPr spcFirstLastPara="1" wrap="square" lIns="0" tIns="22000" rIns="0" bIns="0" anchor="t" anchorCtr="0">
            <a:noAutofit/>
          </a:bodyPr>
          <a:lstStyle/>
          <a:p>
            <a:pPr marL="16933">
              <a:lnSpc>
                <a:spcPct val="115000"/>
              </a:lnSpc>
              <a:buClr>
                <a:srgbClr val="000000"/>
              </a:buClr>
            </a:pPr>
            <a:r>
              <a:rPr lang="fr-FR" sz="2200" dirty="0">
                <a:solidFill>
                  <a:srgbClr val="FFDD2B"/>
                </a:solidFill>
                <a:latin typeface="Pluto TV Sans Medium" panose="00000600000000000000" pitchFamily="50" charset="0"/>
                <a:ea typeface="Poppins SemiBold"/>
                <a:cs typeface="Poppins SemiBold"/>
                <a:sym typeface="Poppins SemiBold"/>
              </a:rPr>
              <a:t>40+ Plateformes</a:t>
            </a:r>
          </a:p>
          <a:p>
            <a:pPr marL="16933"/>
            <a:r>
              <a:rPr lang="fr-FR" sz="1467" dirty="0">
                <a:solidFill>
                  <a:srgbClr val="FFFFFF"/>
                </a:solidFill>
                <a:latin typeface="Pluto TV Sans Medium" panose="00000600000000000000" pitchFamily="50" charset="0"/>
                <a:ea typeface="Poppins"/>
                <a:cs typeface="Poppins"/>
                <a:sym typeface="Poppins"/>
              </a:rPr>
              <a:t>Distribué largement sur Mobile, CTV, MAC/PC, et Web, mais aussi Set-Top box (Virgin Media, COX)</a:t>
            </a:r>
          </a:p>
          <a:p>
            <a:pPr marL="16933">
              <a:lnSpc>
                <a:spcPct val="80000"/>
              </a:lnSpc>
            </a:pPr>
            <a:endParaRPr lang="fr-FR" sz="1467" dirty="0">
              <a:solidFill>
                <a:srgbClr val="FFFFFF"/>
              </a:solidFill>
              <a:latin typeface="Pluto TV Sans Medium" panose="00000600000000000000" pitchFamily="50" charset="0"/>
              <a:ea typeface="Poppins SemiBold"/>
              <a:cs typeface="Poppins SemiBold"/>
              <a:sym typeface="Poppins SemiBold"/>
            </a:endParaRPr>
          </a:p>
          <a:p>
            <a:pPr marL="16933">
              <a:lnSpc>
                <a:spcPct val="115000"/>
              </a:lnSpc>
            </a:pPr>
            <a:r>
              <a:rPr lang="fr-FR" sz="2400" dirty="0">
                <a:solidFill>
                  <a:srgbClr val="FFDD2B"/>
                </a:solidFill>
                <a:latin typeface="Pluto TV Sans Medium" panose="00000600000000000000" pitchFamily="50" charset="0"/>
                <a:ea typeface="Poppins SemiBold"/>
                <a:cs typeface="Poppins SemiBold"/>
                <a:sym typeface="Poppins SemiBold"/>
              </a:rPr>
              <a:t>20+ Partenaires</a:t>
            </a:r>
          </a:p>
          <a:p>
            <a:pPr marL="16933"/>
            <a:r>
              <a:rPr lang="fr-FR" sz="1467" dirty="0">
                <a:solidFill>
                  <a:srgbClr val="FFFFFF"/>
                </a:solidFill>
                <a:latin typeface="Pluto TV Sans Medium" panose="00000600000000000000" pitchFamily="50" charset="0"/>
                <a:ea typeface="Poppins"/>
                <a:cs typeface="Poppins"/>
                <a:sym typeface="Poppins"/>
              </a:rPr>
              <a:t>Distribution doublée depuis 2019</a:t>
            </a:r>
          </a:p>
          <a:p>
            <a:pPr marL="16933">
              <a:lnSpc>
                <a:spcPct val="80000"/>
              </a:lnSpc>
              <a:buClr>
                <a:srgbClr val="000000"/>
              </a:buClr>
            </a:pPr>
            <a:endParaRPr lang="fr-FR" sz="1467" dirty="0">
              <a:solidFill>
                <a:srgbClr val="FFFFFF"/>
              </a:solidFill>
              <a:latin typeface="Pluto TV Sans Medium" panose="00000600000000000000" pitchFamily="50" charset="0"/>
              <a:ea typeface="Poppins SemiBold"/>
              <a:cs typeface="Poppins SemiBold"/>
              <a:sym typeface="Poppins SemiBold"/>
            </a:endParaRPr>
          </a:p>
          <a:p>
            <a:pPr marL="16933">
              <a:lnSpc>
                <a:spcPct val="80000"/>
              </a:lnSpc>
            </a:pPr>
            <a:endParaRPr lang="fr-FR" sz="1467" dirty="0">
              <a:solidFill>
                <a:srgbClr val="FFFFFF"/>
              </a:solidFill>
              <a:latin typeface="Pluto TV Sans Medium" panose="00000600000000000000" pitchFamily="50" charset="0"/>
              <a:ea typeface="Poppins SemiBold"/>
              <a:cs typeface="Poppins SemiBold"/>
              <a:sym typeface="Poppins SemiBold"/>
            </a:endParaRPr>
          </a:p>
          <a:p>
            <a:pPr marL="16933">
              <a:lnSpc>
                <a:spcPct val="115000"/>
              </a:lnSpc>
              <a:buClr>
                <a:srgbClr val="000000"/>
              </a:buClr>
            </a:pPr>
            <a:r>
              <a:rPr lang="fr-FR" sz="2400" dirty="0">
                <a:solidFill>
                  <a:srgbClr val="FFDD2B"/>
                </a:solidFill>
                <a:latin typeface="Pluto TV Sans Medium" panose="00000600000000000000" pitchFamily="50" charset="0"/>
                <a:ea typeface="Poppins SemiBold"/>
                <a:cs typeface="Poppins SemiBold"/>
                <a:sym typeface="Poppins SemiBold"/>
              </a:rPr>
              <a:t>50M+ d’utilisateurs </a:t>
            </a:r>
          </a:p>
          <a:p>
            <a:pPr marL="16933">
              <a:buClr>
                <a:srgbClr val="000000"/>
              </a:buClr>
            </a:pPr>
            <a:r>
              <a:rPr lang="fr-FR" sz="1467" dirty="0">
                <a:solidFill>
                  <a:srgbClr val="FFFFFF"/>
                </a:solidFill>
                <a:latin typeface="Pluto TV Sans Medium" panose="00000600000000000000" pitchFamily="50" charset="0"/>
                <a:ea typeface="Poppins"/>
                <a:cs typeface="Poppins"/>
                <a:sym typeface="Poppins"/>
              </a:rPr>
              <a:t>Une croissance de plus de 75% des </a:t>
            </a:r>
            <a:r>
              <a:rPr lang="fr-FR" sz="1467" dirty="0" err="1">
                <a:solidFill>
                  <a:srgbClr val="FFFFFF"/>
                </a:solidFill>
                <a:latin typeface="Pluto TV Sans Medium" panose="00000600000000000000" pitchFamily="50" charset="0"/>
                <a:ea typeface="Poppins"/>
                <a:cs typeface="Poppins"/>
                <a:sym typeface="Poppins"/>
              </a:rPr>
              <a:t>MAUs</a:t>
            </a:r>
            <a:r>
              <a:rPr lang="fr-FR" sz="1467" dirty="0">
                <a:solidFill>
                  <a:srgbClr val="FFFFFF"/>
                </a:solidFill>
                <a:latin typeface="Pluto TV Sans Medium" panose="00000600000000000000" pitchFamily="50" charset="0"/>
                <a:ea typeface="Poppins"/>
                <a:cs typeface="Poppins"/>
                <a:sym typeface="Poppins"/>
              </a:rPr>
              <a:t> sur 1 an</a:t>
            </a:r>
          </a:p>
          <a:p>
            <a:pPr marL="16933">
              <a:lnSpc>
                <a:spcPct val="80000"/>
              </a:lnSpc>
              <a:buClr>
                <a:srgbClr val="000000"/>
              </a:buClr>
            </a:pPr>
            <a:endParaRPr lang="fr-FR" sz="1467" dirty="0">
              <a:solidFill>
                <a:srgbClr val="FFFFFF"/>
              </a:solidFill>
              <a:latin typeface="Pluto TV Sans Medium" panose="00000600000000000000" pitchFamily="50" charset="0"/>
              <a:ea typeface="Poppins SemiBold"/>
              <a:cs typeface="Poppins SemiBold"/>
              <a:sym typeface="Poppins SemiBold"/>
            </a:endParaRPr>
          </a:p>
          <a:p>
            <a:pPr marL="16933">
              <a:lnSpc>
                <a:spcPct val="115000"/>
              </a:lnSpc>
              <a:buClr>
                <a:srgbClr val="000000"/>
              </a:buClr>
            </a:pPr>
            <a:r>
              <a:rPr lang="fr-FR" sz="2400" dirty="0">
                <a:solidFill>
                  <a:srgbClr val="FFDD2B"/>
                </a:solidFill>
                <a:latin typeface="Pluto TV Sans Medium" panose="00000600000000000000" pitchFamily="50" charset="0"/>
                <a:ea typeface="Poppins SemiBold"/>
                <a:cs typeface="Poppins SemiBold"/>
                <a:sym typeface="Poppins SemiBold"/>
              </a:rPr>
              <a:t>3 Continents</a:t>
            </a:r>
          </a:p>
          <a:p>
            <a:pPr marL="16933">
              <a:buClr>
                <a:srgbClr val="000000"/>
              </a:buClr>
            </a:pPr>
            <a:r>
              <a:rPr lang="fr-FR" sz="1467" dirty="0">
                <a:solidFill>
                  <a:srgbClr val="FFFFFF"/>
                </a:solidFill>
                <a:latin typeface="Pluto TV Sans Medium" panose="00000600000000000000" pitchFamily="50" charset="0"/>
                <a:ea typeface="Poppins"/>
                <a:cs typeface="Poppins"/>
                <a:sym typeface="Poppins"/>
              </a:rPr>
              <a:t>Disponible aux US, EU, et LATAM</a:t>
            </a:r>
          </a:p>
          <a:p>
            <a:pPr>
              <a:spcBef>
                <a:spcPts val="67"/>
              </a:spcBef>
            </a:pPr>
            <a:endParaRPr lang="fr-FR" sz="1333" dirty="0">
              <a:latin typeface="Pluto TV Sans Medium" panose="00000600000000000000" pitchFamily="50" charset="0"/>
              <a:ea typeface="Poppins SemiBold"/>
              <a:cs typeface="Poppins SemiBold"/>
              <a:sym typeface="Poppins SemiBold"/>
            </a:endParaRPr>
          </a:p>
          <a:p>
            <a:pPr marL="16933">
              <a:lnSpc>
                <a:spcPct val="112222"/>
              </a:lnSpc>
            </a:pPr>
            <a:endParaRPr lang="fr-FR" sz="1333" dirty="0">
              <a:latin typeface="Pluto TV Sans Medium" panose="00000600000000000000" pitchFamily="50" charset="0"/>
              <a:ea typeface="Poppins SemiBold"/>
              <a:cs typeface="Poppins SemiBold"/>
              <a:sym typeface="Poppins SemiBold"/>
            </a:endParaRPr>
          </a:p>
        </p:txBody>
      </p:sp>
      <p:sp>
        <p:nvSpPr>
          <p:cNvPr id="197" name="Google Shape;197;p29"/>
          <p:cNvSpPr txBox="1">
            <a:spLocks noGrp="1"/>
          </p:cNvSpPr>
          <p:nvPr>
            <p:ph type="title"/>
          </p:nvPr>
        </p:nvSpPr>
        <p:spPr>
          <a:xfrm>
            <a:off x="488716" y="175863"/>
            <a:ext cx="11188800" cy="1109615"/>
          </a:xfrm>
          <a:prstGeom prst="rect">
            <a:avLst/>
          </a:prstGeom>
        </p:spPr>
        <p:txBody>
          <a:bodyPr spcFirstLastPara="1" wrap="square" lIns="0" tIns="0" rIns="0" bIns="0" anchor="t" anchorCtr="0">
            <a:noAutofit/>
          </a:bodyPr>
          <a:lstStyle/>
          <a:p>
            <a:pPr>
              <a:buSzPts val="1400"/>
            </a:pPr>
            <a:r>
              <a:rPr lang="fr-FR" sz="3200" b="1" dirty="0">
                <a:latin typeface="Pluto TV Sans SemiBold" panose="00000700000000000000" pitchFamily="50" charset="0"/>
              </a:rPr>
              <a:t>MULTI-ECRANS AVEC DES INTEGRATIONS ENRICHIES</a:t>
            </a:r>
            <a:br>
              <a:rPr lang="fr-FR" sz="3800" b="1" dirty="0">
                <a:latin typeface="Pluto TV Sans SemiBold" panose="00000700000000000000" pitchFamily="50" charset="0"/>
              </a:rPr>
            </a:br>
            <a:r>
              <a:rPr lang="fr-FR" sz="2800" b="1" dirty="0">
                <a:solidFill>
                  <a:schemeClr val="bg1"/>
                </a:solidFill>
                <a:latin typeface="Pluto TV Sans SemiBold" panose="00000700000000000000" pitchFamily="50" charset="0"/>
              </a:rPr>
              <a:t>TV, PC, Mobile &amp; Tablette et set-top box opérateurs</a:t>
            </a:r>
            <a:br>
              <a:rPr lang="fr-FR" sz="3200" b="1" dirty="0">
                <a:latin typeface="Pluto TV Sans SemiBold" panose="00000700000000000000" pitchFamily="50" charset="0"/>
              </a:rPr>
            </a:br>
            <a:br>
              <a:rPr lang="fr-FR" sz="2800" dirty="0">
                <a:solidFill>
                  <a:schemeClr val="bg1"/>
                </a:solidFill>
                <a:latin typeface="Pluto TV Sans SemiBold" panose="00000700000000000000" pitchFamily="50" charset="0"/>
                <a:cs typeface="Arial" panose="020B0604020202020204" pitchFamily="34" charset="0"/>
                <a:sym typeface="Calibri"/>
              </a:rPr>
            </a:br>
            <a:endParaRPr lang="fr-FR" sz="2800" b="1" dirty="0">
              <a:latin typeface="Pluto TV Sans SemiBold" panose="00000700000000000000" pitchFamily="50" charset="0"/>
            </a:endParaRPr>
          </a:p>
        </p:txBody>
      </p:sp>
    </p:spTree>
    <p:extLst>
      <p:ext uri="{BB962C8B-B14F-4D97-AF65-F5344CB8AC3E}">
        <p14:creationId xmlns:p14="http://schemas.microsoft.com/office/powerpoint/2010/main" val="3483681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15" name="Google Shape;115;p15"/>
          <p:cNvSpPr txBox="1">
            <a:spLocks noGrp="1"/>
          </p:cNvSpPr>
          <p:nvPr>
            <p:ph type="title" idx="4294967295"/>
          </p:nvPr>
        </p:nvSpPr>
        <p:spPr>
          <a:xfrm>
            <a:off x="182881" y="197258"/>
            <a:ext cx="11887200" cy="898800"/>
          </a:xfrm>
          <a:prstGeom prst="rect">
            <a:avLst/>
          </a:prstGeom>
          <a:solidFill>
            <a:schemeClr val="tx1"/>
          </a:solidFill>
          <a:ln>
            <a:noFill/>
          </a:ln>
        </p:spPr>
        <p:txBody>
          <a:bodyPr spcFirstLastPara="1" wrap="square" lIns="0" tIns="16933" rIns="0" bIns="0" anchor="t" anchorCtr="0">
            <a:noAutofit/>
          </a:bodyPr>
          <a:lstStyle/>
          <a:p>
            <a:pPr marL="16933"/>
            <a:r>
              <a:rPr lang="fr-FR" sz="3200" dirty="0">
                <a:latin typeface="Pluto TV Sans SemiBold" panose="00000700000000000000" pitchFamily="50" charset="0"/>
                <a:ea typeface="Poppins SemiBold"/>
                <a:cs typeface="Poppins SemiBold"/>
                <a:sym typeface="Poppins SemiBold"/>
              </a:rPr>
              <a:t>DES CHAINES TV AVEC DU CONTENU POUR TOUS </a:t>
            </a:r>
            <a:br>
              <a:rPr lang="fr-FR" sz="4000" dirty="0">
                <a:latin typeface="Pluto TV Sans SemiBold" panose="00000700000000000000" pitchFamily="50" charset="0"/>
                <a:ea typeface="Poppins SemiBold"/>
                <a:cs typeface="Poppins SemiBold"/>
                <a:sym typeface="Poppins SemiBold"/>
              </a:rPr>
            </a:br>
            <a:r>
              <a:rPr lang="fr-FR" sz="2600" dirty="0">
                <a:solidFill>
                  <a:schemeClr val="bg1"/>
                </a:solidFill>
                <a:latin typeface="Pluto TV Sans SemiBold" panose="00000700000000000000" pitchFamily="50" charset="0"/>
                <a:ea typeface="Poppins SemiBold"/>
                <a:cs typeface="Poppins SemiBold"/>
                <a:sym typeface="Poppins SemiBold"/>
              </a:rPr>
              <a:t>De très nombreuses thématiques pour tous les âges et pour tous les goûts !</a:t>
            </a:r>
            <a:br>
              <a:rPr lang="fr-FR" sz="2600" dirty="0">
                <a:solidFill>
                  <a:schemeClr val="bg1"/>
                </a:solidFill>
                <a:latin typeface="Pluto TV Sans SemiBold" panose="00000700000000000000" pitchFamily="50" charset="0"/>
                <a:ea typeface="Poppins SemiBold"/>
                <a:cs typeface="Poppins SemiBold"/>
                <a:sym typeface="Poppins SemiBold"/>
              </a:rPr>
            </a:br>
            <a:br>
              <a:rPr lang="fr-FR" sz="2800" dirty="0">
                <a:solidFill>
                  <a:schemeClr val="bg1"/>
                </a:solidFill>
                <a:latin typeface="Pluto TV Sans SemiBold" panose="00000700000000000000" pitchFamily="50" charset="0"/>
                <a:ea typeface="Poppins SemiBold"/>
                <a:cs typeface="Poppins SemiBold"/>
                <a:sym typeface="Poppins SemiBold"/>
              </a:rPr>
            </a:br>
            <a:br>
              <a:rPr lang="fr-FR" sz="4000" dirty="0">
                <a:latin typeface="Pluto TV Sans SemiBold" panose="00000700000000000000" pitchFamily="50" charset="0"/>
                <a:ea typeface="Poppins SemiBold"/>
                <a:cs typeface="Poppins SemiBold"/>
                <a:sym typeface="Poppins SemiBold"/>
              </a:rPr>
            </a:br>
            <a:endParaRPr lang="fr-FR" sz="4000" dirty="0">
              <a:latin typeface="Pluto TV Sans SemiBold" panose="00000700000000000000" pitchFamily="50" charset="0"/>
              <a:ea typeface="Poppins SemiBold"/>
              <a:cs typeface="Poppins SemiBold"/>
              <a:sym typeface="Poppins SemiBold"/>
            </a:endParaRPr>
          </a:p>
        </p:txBody>
      </p:sp>
      <p:sp>
        <p:nvSpPr>
          <p:cNvPr id="4" name="Textfeld 3">
            <a:extLst>
              <a:ext uri="{FF2B5EF4-FFF2-40B4-BE49-F238E27FC236}">
                <a16:creationId xmlns:a16="http://schemas.microsoft.com/office/drawing/2014/main" id="{1078D9C4-0AB4-D543-B202-D22C2A7BC7B4}"/>
              </a:ext>
            </a:extLst>
          </p:cNvPr>
          <p:cNvSpPr txBox="1"/>
          <p:nvPr/>
        </p:nvSpPr>
        <p:spPr>
          <a:xfrm>
            <a:off x="1076475" y="5841227"/>
            <a:ext cx="9931078" cy="923330"/>
          </a:xfrm>
          <a:prstGeom prst="rect">
            <a:avLst/>
          </a:prstGeom>
          <a:noFill/>
        </p:spPr>
        <p:txBody>
          <a:bodyPr wrap="square" rtlCol="0">
            <a:spAutoFit/>
          </a:bodyPr>
          <a:lstStyle/>
          <a:p>
            <a:pPr algn="ctr"/>
            <a:r>
              <a:rPr lang="de-DE" dirty="0">
                <a:solidFill>
                  <a:schemeClr val="bg1"/>
                </a:solidFill>
                <a:latin typeface="Pluto TV Sans Medium" panose="00000600000000000000" pitchFamily="50" charset="0"/>
              </a:rPr>
              <a:t>FILMS · NEWS · COMEDIE · SPORT · LIFE + STYLE ·  TECH + GEEK · JEUNESSE · MUSIQUE · DOC ….</a:t>
            </a:r>
            <a:r>
              <a:rPr lang="de-DE" dirty="0">
                <a:solidFill>
                  <a:srgbClr val="FFDD2B"/>
                </a:solidFill>
                <a:latin typeface="Pluto TV Sans Medium" panose="00000600000000000000" pitchFamily="50" charset="0"/>
              </a:rPr>
              <a:t>EN BINGE WATCHING &amp; SNACKING  !</a:t>
            </a:r>
            <a:endParaRPr lang="de-DE" dirty="0">
              <a:solidFill>
                <a:schemeClr val="bg1"/>
              </a:solidFill>
              <a:latin typeface="Pluto TV Sans Medium" panose="00000600000000000000" pitchFamily="50" charset="0"/>
            </a:endParaRPr>
          </a:p>
          <a:p>
            <a:pPr algn="ctr"/>
            <a:endParaRPr lang="de-DE" dirty="0">
              <a:solidFill>
                <a:schemeClr val="bg1"/>
              </a:solidFill>
              <a:latin typeface="Pluto TV Sans Medium" panose="00000600000000000000" pitchFamily="50" charset="0"/>
            </a:endParaRPr>
          </a:p>
        </p:txBody>
      </p:sp>
      <p:pic>
        <p:nvPicPr>
          <p:cNvPr id="5" name="Picture 10" descr="Amazon.com: ABYstyle Naruto Shippuden Poster Shippuden Group 1: Prints:  Posters &amp; Prints">
            <a:extLst>
              <a:ext uri="{FF2B5EF4-FFF2-40B4-BE49-F238E27FC236}">
                <a16:creationId xmlns:a16="http://schemas.microsoft.com/office/drawing/2014/main" id="{DA17A1A1-77E9-43FF-9C84-EADC7CC73EC3}"/>
              </a:ext>
            </a:extLst>
          </p:cNvPr>
          <p:cNvPicPr>
            <a:picLocks noChangeAspect="1" noChangeArrowheads="1"/>
          </p:cNvPicPr>
          <p:nvPr/>
        </p:nvPicPr>
        <p:blipFill rotWithShape="1">
          <a:blip r:embed="rId3" cstate="screen">
            <a:alphaModFix/>
            <a:extLst>
              <a:ext uri="{28A0092B-C50C-407E-A947-70E740481C1C}">
                <a14:useLocalDpi xmlns:a14="http://schemas.microsoft.com/office/drawing/2010/main"/>
              </a:ext>
            </a:extLst>
          </a:blip>
          <a:srcRect/>
          <a:stretch/>
        </p:blipFill>
        <p:spPr bwMode="auto">
          <a:xfrm>
            <a:off x="8382382" y="4285660"/>
            <a:ext cx="1656000" cy="95680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sp>
        <p:nvSpPr>
          <p:cNvPr id="6" name="Google Shape;929;ga3b0a82460_0_312">
            <a:extLst>
              <a:ext uri="{FF2B5EF4-FFF2-40B4-BE49-F238E27FC236}">
                <a16:creationId xmlns:a16="http://schemas.microsoft.com/office/drawing/2014/main" id="{382920FB-7EEB-4DDB-A913-C6101EA828E4}"/>
              </a:ext>
            </a:extLst>
          </p:cNvPr>
          <p:cNvSpPr txBox="1"/>
          <p:nvPr/>
        </p:nvSpPr>
        <p:spPr>
          <a:xfrm>
            <a:off x="8176432" y="3769491"/>
            <a:ext cx="2067900" cy="3450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dk1"/>
              </a:buClr>
              <a:buSzPts val="1200"/>
              <a:buFont typeface="Arial"/>
              <a:buNone/>
            </a:pPr>
            <a:r>
              <a:rPr lang="en-US" sz="1100" b="1" dirty="0">
                <a:solidFill>
                  <a:schemeClr val="lt1"/>
                </a:solidFill>
                <a:latin typeface="Pluto TV Sans Medium" panose="00000600000000000000" pitchFamily="50" charset="0"/>
                <a:ea typeface="Poppins SemiBold"/>
                <a:cs typeface="Poppins SemiBold"/>
                <a:sym typeface="Poppins SemiBold"/>
              </a:rPr>
              <a:t>SPORTS</a:t>
            </a:r>
            <a:endParaRPr sz="1100" b="1" dirty="0">
              <a:solidFill>
                <a:schemeClr val="dk1"/>
              </a:solidFill>
              <a:latin typeface="Pluto TV Sans Medium" panose="00000600000000000000" pitchFamily="50" charset="0"/>
              <a:ea typeface="Calibri"/>
              <a:cs typeface="Calibri"/>
              <a:sym typeface="Calibri"/>
            </a:endParaRPr>
          </a:p>
        </p:txBody>
      </p:sp>
      <p:sp>
        <p:nvSpPr>
          <p:cNvPr id="7" name="Google Shape;930;ga3b0a82460_0_312">
            <a:extLst>
              <a:ext uri="{FF2B5EF4-FFF2-40B4-BE49-F238E27FC236}">
                <a16:creationId xmlns:a16="http://schemas.microsoft.com/office/drawing/2014/main" id="{7F6E1270-2A26-439B-A836-4589DB792D0E}"/>
              </a:ext>
            </a:extLst>
          </p:cNvPr>
          <p:cNvSpPr txBox="1"/>
          <p:nvPr/>
        </p:nvSpPr>
        <p:spPr>
          <a:xfrm>
            <a:off x="1555194" y="2445719"/>
            <a:ext cx="1937700" cy="2949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lt1"/>
              </a:buClr>
              <a:buSzPts val="1200"/>
              <a:buFont typeface="Poppins SemiBold"/>
              <a:buNone/>
            </a:pPr>
            <a:r>
              <a:rPr lang="en-US" sz="1100" b="1" dirty="0">
                <a:solidFill>
                  <a:schemeClr val="lt1"/>
                </a:solidFill>
                <a:latin typeface="Pluto TV Sans Medium" panose="00000600000000000000" pitchFamily="50" charset="0"/>
                <a:ea typeface="Poppins SemiBold"/>
                <a:cs typeface="Poppins SemiBold"/>
                <a:sym typeface="Poppins SemiBold"/>
              </a:rPr>
              <a:t>FILMS</a:t>
            </a:r>
            <a:endParaRPr sz="1100" b="1" dirty="0">
              <a:solidFill>
                <a:schemeClr val="dk1"/>
              </a:solidFill>
              <a:latin typeface="Pluto TV Sans Medium" panose="00000600000000000000" pitchFamily="50" charset="0"/>
              <a:ea typeface="Calibri"/>
              <a:cs typeface="Calibri"/>
              <a:sym typeface="Calibri"/>
            </a:endParaRPr>
          </a:p>
        </p:txBody>
      </p:sp>
      <p:sp>
        <p:nvSpPr>
          <p:cNvPr id="8" name="Google Shape;933;ga3b0a82460_0_312">
            <a:extLst>
              <a:ext uri="{FF2B5EF4-FFF2-40B4-BE49-F238E27FC236}">
                <a16:creationId xmlns:a16="http://schemas.microsoft.com/office/drawing/2014/main" id="{3CE04078-5523-4B52-A8DA-F862D344743B}"/>
              </a:ext>
            </a:extLst>
          </p:cNvPr>
          <p:cNvSpPr txBox="1"/>
          <p:nvPr/>
        </p:nvSpPr>
        <p:spPr>
          <a:xfrm>
            <a:off x="3751273" y="3823661"/>
            <a:ext cx="2125200" cy="2508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lt1"/>
              </a:buClr>
              <a:buSzPts val="1200"/>
              <a:buFont typeface="Poppins SemiBold"/>
              <a:buNone/>
            </a:pPr>
            <a:r>
              <a:rPr lang="en-US" sz="1100" b="1" dirty="0">
                <a:solidFill>
                  <a:schemeClr val="lt1"/>
                </a:solidFill>
                <a:latin typeface="Pluto TV Sans Medium" panose="00000600000000000000" pitchFamily="50" charset="0"/>
                <a:ea typeface="Poppins SemiBold"/>
                <a:cs typeface="Poppins SemiBold"/>
                <a:sym typeface="Poppins SemiBold"/>
              </a:rPr>
              <a:t>CRIMES ET MYSTÈRES</a:t>
            </a:r>
            <a:endParaRPr lang="en-US" sz="1100" b="1" dirty="0">
              <a:solidFill>
                <a:schemeClr val="lt1"/>
              </a:solidFill>
              <a:latin typeface="Pluto TV Sans Medium" panose="00000600000000000000" pitchFamily="50" charset="0"/>
              <a:ea typeface="Poppins SemiBold"/>
              <a:cs typeface="Poppins SemiBold"/>
              <a:sym typeface="Calibri"/>
            </a:endParaRPr>
          </a:p>
        </p:txBody>
      </p:sp>
      <p:sp>
        <p:nvSpPr>
          <p:cNvPr id="9" name="Google Shape;934;ga3b0a82460_0_312">
            <a:extLst>
              <a:ext uri="{FF2B5EF4-FFF2-40B4-BE49-F238E27FC236}">
                <a16:creationId xmlns:a16="http://schemas.microsoft.com/office/drawing/2014/main" id="{3060134A-BA61-4C99-8420-51CF36A91BFA}"/>
              </a:ext>
            </a:extLst>
          </p:cNvPr>
          <p:cNvSpPr txBox="1"/>
          <p:nvPr/>
        </p:nvSpPr>
        <p:spPr>
          <a:xfrm>
            <a:off x="1568244" y="5231465"/>
            <a:ext cx="1911600" cy="2508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lt1"/>
              </a:buClr>
              <a:buSzPts val="1200"/>
              <a:buFont typeface="Poppins SemiBold"/>
              <a:buNone/>
            </a:pPr>
            <a:r>
              <a:rPr lang="en-US" sz="1200" b="1" dirty="0">
                <a:solidFill>
                  <a:schemeClr val="lt1"/>
                </a:solidFill>
                <a:latin typeface="Pluto TV Sans Medium" panose="00000600000000000000" pitchFamily="50" charset="0"/>
                <a:ea typeface="Poppins SemiBold"/>
                <a:cs typeface="Poppins SemiBold"/>
                <a:sym typeface="Poppins SemiBold"/>
              </a:rPr>
              <a:t>GAMING</a:t>
            </a:r>
            <a:endParaRPr sz="1200" b="1" dirty="0">
              <a:solidFill>
                <a:schemeClr val="dk1"/>
              </a:solidFill>
              <a:latin typeface="Pluto TV Sans Medium" panose="00000600000000000000" pitchFamily="50" charset="0"/>
              <a:ea typeface="Calibri"/>
              <a:cs typeface="Calibri"/>
              <a:sym typeface="Calibri"/>
            </a:endParaRPr>
          </a:p>
        </p:txBody>
      </p:sp>
      <p:sp>
        <p:nvSpPr>
          <p:cNvPr id="10" name="Google Shape;935;ga3b0a82460_0_312">
            <a:extLst>
              <a:ext uri="{FF2B5EF4-FFF2-40B4-BE49-F238E27FC236}">
                <a16:creationId xmlns:a16="http://schemas.microsoft.com/office/drawing/2014/main" id="{833EF380-7F5C-4C74-BB0F-AAF64C23C46A}"/>
              </a:ext>
            </a:extLst>
          </p:cNvPr>
          <p:cNvSpPr txBox="1"/>
          <p:nvPr/>
        </p:nvSpPr>
        <p:spPr>
          <a:xfrm>
            <a:off x="6042014" y="3769491"/>
            <a:ext cx="1911600" cy="3450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lt1"/>
              </a:buClr>
              <a:buSzPts val="1200"/>
              <a:buFont typeface="Poppins SemiBold"/>
              <a:buNone/>
            </a:pPr>
            <a:r>
              <a:rPr lang="en-US" sz="1100" b="1" dirty="0">
                <a:solidFill>
                  <a:schemeClr val="lt1"/>
                </a:solidFill>
                <a:latin typeface="Pluto TV Sans Medium" panose="00000600000000000000" pitchFamily="50" charset="0"/>
                <a:ea typeface="Poppins SemiBold"/>
                <a:cs typeface="Poppins SemiBold"/>
                <a:sym typeface="Poppins SemiBold"/>
              </a:rPr>
              <a:t>DOCUMENTAIRES</a:t>
            </a:r>
            <a:endParaRPr sz="1100" b="1" dirty="0">
              <a:solidFill>
                <a:schemeClr val="dk1"/>
              </a:solidFill>
              <a:latin typeface="Pluto TV Sans Medium" panose="00000600000000000000" pitchFamily="50" charset="0"/>
              <a:ea typeface="Calibri"/>
              <a:cs typeface="Calibri"/>
              <a:sym typeface="Calibri"/>
            </a:endParaRPr>
          </a:p>
        </p:txBody>
      </p:sp>
      <p:sp>
        <p:nvSpPr>
          <p:cNvPr id="11" name="Google Shape;936;ga3b0a82460_0_312">
            <a:extLst>
              <a:ext uri="{FF2B5EF4-FFF2-40B4-BE49-F238E27FC236}">
                <a16:creationId xmlns:a16="http://schemas.microsoft.com/office/drawing/2014/main" id="{B215556F-DD5F-4CAB-9946-9AD467421BCB}"/>
              </a:ext>
            </a:extLst>
          </p:cNvPr>
          <p:cNvSpPr txBox="1"/>
          <p:nvPr/>
        </p:nvSpPr>
        <p:spPr>
          <a:xfrm>
            <a:off x="8158882" y="2422582"/>
            <a:ext cx="2103000" cy="2949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lt1"/>
              </a:buClr>
              <a:buSzPts val="1200"/>
              <a:buFont typeface="Poppins SemiBold"/>
              <a:buNone/>
            </a:pPr>
            <a:r>
              <a:rPr lang="en-US" sz="1100" b="1" dirty="0">
                <a:solidFill>
                  <a:schemeClr val="lt1"/>
                </a:solidFill>
                <a:latin typeface="Pluto TV Sans Medium" panose="00000600000000000000" pitchFamily="50" charset="0"/>
                <a:ea typeface="Poppins SemiBold"/>
                <a:cs typeface="Poppins SemiBold"/>
                <a:sym typeface="Poppins SemiBold"/>
              </a:rPr>
              <a:t>HUMOUR/COMÉDIES</a:t>
            </a:r>
          </a:p>
        </p:txBody>
      </p:sp>
      <p:sp>
        <p:nvSpPr>
          <p:cNvPr id="12" name="Google Shape;937;ga3b0a82460_0_312">
            <a:extLst>
              <a:ext uri="{FF2B5EF4-FFF2-40B4-BE49-F238E27FC236}">
                <a16:creationId xmlns:a16="http://schemas.microsoft.com/office/drawing/2014/main" id="{554AE9B5-678A-4F77-8AFF-C90315F5F969}"/>
              </a:ext>
            </a:extLst>
          </p:cNvPr>
          <p:cNvSpPr txBox="1"/>
          <p:nvPr/>
        </p:nvSpPr>
        <p:spPr>
          <a:xfrm>
            <a:off x="1446444" y="3783222"/>
            <a:ext cx="2155200" cy="3228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lt1"/>
              </a:buClr>
              <a:buSzPts val="1200"/>
              <a:buFont typeface="Poppins SemiBold"/>
              <a:buNone/>
            </a:pPr>
            <a:r>
              <a:rPr lang="en-US" sz="1100" b="1" dirty="0">
                <a:solidFill>
                  <a:schemeClr val="lt1"/>
                </a:solidFill>
                <a:latin typeface="Pluto TV Sans Medium" panose="00000600000000000000" pitchFamily="50" charset="0"/>
                <a:ea typeface="Poppins SemiBold"/>
                <a:cs typeface="Poppins SemiBold"/>
                <a:sym typeface="Poppins SemiBold"/>
              </a:rPr>
              <a:t>TV RÉALITÉ/SHOWS</a:t>
            </a:r>
            <a:endParaRPr lang="en-US" sz="1100" b="1" dirty="0">
              <a:solidFill>
                <a:schemeClr val="dk1"/>
              </a:solidFill>
              <a:latin typeface="Pluto TV Sans Medium" panose="00000600000000000000" pitchFamily="50" charset="0"/>
              <a:ea typeface="Calibri"/>
              <a:cs typeface="Calibri"/>
              <a:sym typeface="Calibri"/>
            </a:endParaRPr>
          </a:p>
        </p:txBody>
      </p:sp>
      <p:sp>
        <p:nvSpPr>
          <p:cNvPr id="13" name="Google Shape;945;ga3b0a82460_0_312">
            <a:extLst>
              <a:ext uri="{FF2B5EF4-FFF2-40B4-BE49-F238E27FC236}">
                <a16:creationId xmlns:a16="http://schemas.microsoft.com/office/drawing/2014/main" id="{CD9521D7-3F21-4A33-9DFB-27405B515E69}"/>
              </a:ext>
            </a:extLst>
          </p:cNvPr>
          <p:cNvSpPr txBox="1"/>
          <p:nvPr/>
        </p:nvSpPr>
        <p:spPr>
          <a:xfrm>
            <a:off x="3845023" y="2408111"/>
            <a:ext cx="1937700" cy="3450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lt1"/>
              </a:buClr>
              <a:buSzPts val="1200"/>
              <a:buFont typeface="Poppins SemiBold"/>
              <a:buNone/>
            </a:pPr>
            <a:r>
              <a:rPr lang="en-US" sz="1100" b="1" dirty="0">
                <a:solidFill>
                  <a:schemeClr val="lt1"/>
                </a:solidFill>
                <a:latin typeface="Pluto TV Sans Medium" panose="00000600000000000000" pitchFamily="50" charset="0"/>
                <a:ea typeface="Poppins SemiBold"/>
                <a:cs typeface="Poppins SemiBold"/>
                <a:sym typeface="Poppins SemiBold"/>
              </a:rPr>
              <a:t>SERIES INTERNATIONALES</a:t>
            </a:r>
            <a:endParaRPr sz="1100" b="1" dirty="0">
              <a:solidFill>
                <a:schemeClr val="dk1"/>
              </a:solidFill>
              <a:latin typeface="Pluto TV Sans Medium" panose="00000600000000000000" pitchFamily="50" charset="0"/>
              <a:ea typeface="Calibri"/>
              <a:cs typeface="Calibri"/>
              <a:sym typeface="Calibri"/>
            </a:endParaRPr>
          </a:p>
        </p:txBody>
      </p:sp>
      <p:sp>
        <p:nvSpPr>
          <p:cNvPr id="14" name="Google Shape;946;ga3b0a82460_0_312">
            <a:extLst>
              <a:ext uri="{FF2B5EF4-FFF2-40B4-BE49-F238E27FC236}">
                <a16:creationId xmlns:a16="http://schemas.microsoft.com/office/drawing/2014/main" id="{DA03F02C-BD1D-44D8-B8F5-3DB574EB116D}"/>
              </a:ext>
            </a:extLst>
          </p:cNvPr>
          <p:cNvSpPr txBox="1"/>
          <p:nvPr/>
        </p:nvSpPr>
        <p:spPr>
          <a:xfrm>
            <a:off x="5935214" y="2397532"/>
            <a:ext cx="2125200" cy="3450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lt1"/>
              </a:buClr>
              <a:buSzPts val="1200"/>
              <a:buFont typeface="Poppins SemiBold"/>
              <a:buNone/>
            </a:pPr>
            <a:r>
              <a:rPr lang="en-US" sz="1100" b="1" dirty="0">
                <a:solidFill>
                  <a:schemeClr val="lt1"/>
                </a:solidFill>
                <a:latin typeface="Pluto TV Sans Medium" panose="00000600000000000000" pitchFamily="50" charset="0"/>
                <a:ea typeface="Poppins SemiBold"/>
                <a:cs typeface="Poppins SemiBold"/>
                <a:sym typeface="Poppins SemiBold"/>
              </a:rPr>
              <a:t>SERIES LOCALES</a:t>
            </a:r>
            <a:endParaRPr lang="en-US" sz="1100" b="1" dirty="0">
              <a:solidFill>
                <a:schemeClr val="lt1"/>
              </a:solidFill>
              <a:latin typeface="Pluto TV Sans Medium" panose="00000600000000000000" pitchFamily="50" charset="0"/>
              <a:ea typeface="Poppins SemiBold"/>
              <a:cs typeface="Poppins SemiBold"/>
              <a:sym typeface="Calibri"/>
            </a:endParaRPr>
          </a:p>
        </p:txBody>
      </p:sp>
      <p:pic>
        <p:nvPicPr>
          <p:cNvPr id="15" name="Google Shape;949;ga3b0a82460_0_312">
            <a:extLst>
              <a:ext uri="{FF2B5EF4-FFF2-40B4-BE49-F238E27FC236}">
                <a16:creationId xmlns:a16="http://schemas.microsoft.com/office/drawing/2014/main" id="{4CF54A91-44BC-4F42-BCAE-FF102CB813DE}"/>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6169814" y="2890263"/>
            <a:ext cx="1656000" cy="902888"/>
          </a:xfrm>
          <a:prstGeom prst="roundRect">
            <a:avLst>
              <a:gd name="adj" fmla="val 16667"/>
            </a:avLst>
          </a:prstGeom>
          <a:noFill/>
          <a:ln>
            <a:noFill/>
          </a:ln>
        </p:spPr>
      </p:pic>
      <p:pic>
        <p:nvPicPr>
          <p:cNvPr id="16" name="Google Shape;951;ga3b0a82460_0_312">
            <a:extLst>
              <a:ext uri="{FF2B5EF4-FFF2-40B4-BE49-F238E27FC236}">
                <a16:creationId xmlns:a16="http://schemas.microsoft.com/office/drawing/2014/main" id="{3CC66D17-5F53-4E07-BC82-F1D612EF413B}"/>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b="-1129"/>
          <a:stretch/>
        </p:blipFill>
        <p:spPr>
          <a:xfrm>
            <a:off x="1696044" y="4323614"/>
            <a:ext cx="1656000" cy="918850"/>
          </a:xfrm>
          <a:prstGeom prst="roundRect">
            <a:avLst>
              <a:gd name="adj" fmla="val 16667"/>
            </a:avLst>
          </a:prstGeom>
          <a:noFill/>
          <a:ln>
            <a:noFill/>
          </a:ln>
        </p:spPr>
      </p:pic>
      <p:pic>
        <p:nvPicPr>
          <p:cNvPr id="17" name="Picture 2" descr="WPT Berlin : Ole Schemion triomphe à domicile, Michal Mrakes runner-up |  PokerNews">
            <a:extLst>
              <a:ext uri="{FF2B5EF4-FFF2-40B4-BE49-F238E27FC236}">
                <a16:creationId xmlns:a16="http://schemas.microsoft.com/office/drawing/2014/main" id="{9EEC857F-E01D-4F40-8C10-AEE89C4C3632}"/>
              </a:ext>
            </a:extLst>
          </p:cNvPr>
          <p:cNvPicPr>
            <a:picLocks noChangeAspect="1" noChangeArrowheads="1"/>
          </p:cNvPicPr>
          <p:nvPr/>
        </p:nvPicPr>
        <p:blipFill rotWithShape="1">
          <a:blip r:embed="rId6" cstate="screen">
            <a:alphaModFix/>
            <a:extLst>
              <a:ext uri="{28A0092B-C50C-407E-A947-70E740481C1C}">
                <a14:useLocalDpi xmlns:a14="http://schemas.microsoft.com/office/drawing/2010/main"/>
              </a:ext>
            </a:extLst>
          </a:blip>
          <a:srcRect/>
          <a:stretch/>
        </p:blipFill>
        <p:spPr bwMode="auto">
          <a:xfrm>
            <a:off x="8382382" y="2892691"/>
            <a:ext cx="1656000" cy="86516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pic>
        <p:nvPicPr>
          <p:cNvPr id="18" name="Picture 4" descr="Plus belle la vie chamboulée : la série n'est plus diffusée quotidiennement  ! | Non Stop People">
            <a:extLst>
              <a:ext uri="{FF2B5EF4-FFF2-40B4-BE49-F238E27FC236}">
                <a16:creationId xmlns:a16="http://schemas.microsoft.com/office/drawing/2014/main" id="{65D56C08-6BA1-4FA5-A98C-A810802CD62E}"/>
              </a:ext>
            </a:extLst>
          </p:cNvPr>
          <p:cNvPicPr>
            <a:picLocks noChangeAspect="1" noChangeArrowheads="1"/>
          </p:cNvPicPr>
          <p:nvPr/>
        </p:nvPicPr>
        <p:blipFill rotWithShape="1">
          <a:blip r:embed="rId7" cstate="screen">
            <a:alphaModFix/>
            <a:extLst>
              <a:ext uri="{28A0092B-C50C-407E-A947-70E740481C1C}">
                <a14:useLocalDpi xmlns:a14="http://schemas.microsoft.com/office/drawing/2010/main"/>
              </a:ext>
            </a:extLst>
          </a:blip>
          <a:srcRect/>
          <a:stretch/>
        </p:blipFill>
        <p:spPr bwMode="auto">
          <a:xfrm>
            <a:off x="6169814" y="1571257"/>
            <a:ext cx="1656000" cy="87160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sp>
        <p:nvSpPr>
          <p:cNvPr id="19" name="Google Shape;931;ga3b0a82460_0_312">
            <a:extLst>
              <a:ext uri="{FF2B5EF4-FFF2-40B4-BE49-F238E27FC236}">
                <a16:creationId xmlns:a16="http://schemas.microsoft.com/office/drawing/2014/main" id="{80197A3E-B942-4E3E-80DF-D9BE5767433C}"/>
              </a:ext>
            </a:extLst>
          </p:cNvPr>
          <p:cNvSpPr txBox="1"/>
          <p:nvPr/>
        </p:nvSpPr>
        <p:spPr>
          <a:xfrm>
            <a:off x="5946314" y="5271289"/>
            <a:ext cx="2103000" cy="2508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lt1"/>
              </a:buClr>
              <a:buSzPts val="1200"/>
              <a:buFont typeface="Poppins SemiBold"/>
              <a:buNone/>
            </a:pPr>
            <a:r>
              <a:rPr lang="en-US" sz="1200" b="1" dirty="0">
                <a:solidFill>
                  <a:schemeClr val="lt1"/>
                </a:solidFill>
                <a:latin typeface="Pluto TV Sans Medium" panose="00000600000000000000" pitchFamily="50" charset="0"/>
                <a:ea typeface="Poppins SemiBold"/>
                <a:cs typeface="Poppins SemiBold"/>
                <a:sym typeface="Poppins SemiBold"/>
              </a:rPr>
              <a:t>KIDS &amp; FAMILLE</a:t>
            </a:r>
            <a:endParaRPr sz="1200" b="1" dirty="0">
              <a:solidFill>
                <a:schemeClr val="dk1"/>
              </a:solidFill>
              <a:latin typeface="Pluto TV Sans Medium" panose="00000600000000000000" pitchFamily="50" charset="0"/>
              <a:ea typeface="Calibri"/>
              <a:cs typeface="Calibri"/>
              <a:sym typeface="Calibri"/>
            </a:endParaRPr>
          </a:p>
        </p:txBody>
      </p:sp>
      <p:sp>
        <p:nvSpPr>
          <p:cNvPr id="20" name="Google Shape;931;ga3b0a82460_0_312">
            <a:extLst>
              <a:ext uri="{FF2B5EF4-FFF2-40B4-BE49-F238E27FC236}">
                <a16:creationId xmlns:a16="http://schemas.microsoft.com/office/drawing/2014/main" id="{242E3C56-A8B5-47D8-95E0-A57D1B536B5F}"/>
              </a:ext>
            </a:extLst>
          </p:cNvPr>
          <p:cNvSpPr txBox="1"/>
          <p:nvPr/>
        </p:nvSpPr>
        <p:spPr>
          <a:xfrm>
            <a:off x="3762373" y="5284217"/>
            <a:ext cx="2103000" cy="2508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lt1"/>
              </a:buClr>
              <a:buSzPts val="1200"/>
              <a:buFont typeface="Poppins SemiBold"/>
              <a:buNone/>
            </a:pPr>
            <a:r>
              <a:rPr lang="en-US" sz="1200" b="1" dirty="0">
                <a:solidFill>
                  <a:schemeClr val="lt1"/>
                </a:solidFill>
                <a:latin typeface="Pluto TV Sans Medium" panose="00000600000000000000" pitchFamily="50" charset="0"/>
                <a:ea typeface="Calibri"/>
                <a:cs typeface="Poppins SemiBold"/>
                <a:sym typeface="Poppins SemiBold"/>
              </a:rPr>
              <a:t>FOOD</a:t>
            </a:r>
            <a:endParaRPr sz="1200" b="1" dirty="0">
              <a:solidFill>
                <a:schemeClr val="dk1"/>
              </a:solidFill>
              <a:latin typeface="Pluto TV Sans Medium" panose="00000600000000000000" pitchFamily="50" charset="0"/>
              <a:ea typeface="Calibri"/>
              <a:cs typeface="Calibri"/>
              <a:sym typeface="Calibri"/>
            </a:endParaRPr>
          </a:p>
        </p:txBody>
      </p:sp>
      <p:pic>
        <p:nvPicPr>
          <p:cNvPr id="21" name="Picture 6" descr="Catfish: The TV Show">
            <a:extLst>
              <a:ext uri="{FF2B5EF4-FFF2-40B4-BE49-F238E27FC236}">
                <a16:creationId xmlns:a16="http://schemas.microsoft.com/office/drawing/2014/main" id="{F00DA17D-1923-4275-B8BF-F1267034B0AB}"/>
              </a:ext>
            </a:extLst>
          </p:cNvPr>
          <p:cNvPicPr>
            <a:picLocks noChangeAspect="1" noChangeArrowheads="1"/>
          </p:cNvPicPr>
          <p:nvPr/>
        </p:nvPicPr>
        <p:blipFill rotWithShape="1">
          <a:blip r:embed="rId8" cstate="screen">
            <a:alphaModFix/>
            <a:extLst>
              <a:ext uri="{28A0092B-C50C-407E-A947-70E740481C1C}">
                <a14:useLocalDpi xmlns:a14="http://schemas.microsoft.com/office/drawing/2010/main"/>
              </a:ext>
            </a:extLst>
          </a:blip>
          <a:srcRect/>
          <a:stretch/>
        </p:blipFill>
        <p:spPr bwMode="auto">
          <a:xfrm>
            <a:off x="1696044" y="2863772"/>
            <a:ext cx="1656000" cy="88292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pic>
        <p:nvPicPr>
          <p:cNvPr id="22" name="Picture 12" descr="Tales: TV Series and Episodes | BET">
            <a:extLst>
              <a:ext uri="{FF2B5EF4-FFF2-40B4-BE49-F238E27FC236}">
                <a16:creationId xmlns:a16="http://schemas.microsoft.com/office/drawing/2014/main" id="{97830C75-B516-4DDF-91EB-76AA4B425569}"/>
              </a:ext>
            </a:extLst>
          </p:cNvPr>
          <p:cNvPicPr>
            <a:picLocks noChangeAspect="1" noChangeArrowheads="1"/>
          </p:cNvPicPr>
          <p:nvPr/>
        </p:nvPicPr>
        <p:blipFill rotWithShape="1">
          <a:blip r:embed="rId9" cstate="screen">
            <a:alphaModFix/>
            <a:extLst>
              <a:ext uri="{28A0092B-C50C-407E-A947-70E740481C1C}">
                <a14:useLocalDpi xmlns:a14="http://schemas.microsoft.com/office/drawing/2010/main"/>
              </a:ext>
            </a:extLst>
          </a:blip>
          <a:srcRect/>
          <a:stretch/>
        </p:blipFill>
        <p:spPr bwMode="auto">
          <a:xfrm>
            <a:off x="3985873" y="1574975"/>
            <a:ext cx="1656000" cy="84552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sp>
        <p:nvSpPr>
          <p:cNvPr id="23" name="Google Shape;935;ga3b0a82460_0_312">
            <a:extLst>
              <a:ext uri="{FF2B5EF4-FFF2-40B4-BE49-F238E27FC236}">
                <a16:creationId xmlns:a16="http://schemas.microsoft.com/office/drawing/2014/main" id="{0C5E9241-53F4-479E-A368-49C03E116890}"/>
              </a:ext>
            </a:extLst>
          </p:cNvPr>
          <p:cNvSpPr txBox="1"/>
          <p:nvPr/>
        </p:nvSpPr>
        <p:spPr>
          <a:xfrm>
            <a:off x="8254582" y="5267024"/>
            <a:ext cx="1911600" cy="345000"/>
          </a:xfrm>
          <a:prstGeom prst="rect">
            <a:avLst/>
          </a:prstGeom>
          <a:noFill/>
          <a:ln>
            <a:noFill/>
          </a:ln>
        </p:spPr>
        <p:txBody>
          <a:bodyPr spcFirstLastPara="1" wrap="square" lIns="0" tIns="0" rIns="0" bIns="0" anchor="ctr" anchorCtr="0">
            <a:noAutofit/>
          </a:bodyPr>
          <a:lstStyle/>
          <a:p>
            <a:pPr marL="0" marR="0" lvl="0" indent="0" algn="ctr" rtl="0">
              <a:lnSpc>
                <a:spcPct val="114999"/>
              </a:lnSpc>
              <a:spcBef>
                <a:spcPts val="0"/>
              </a:spcBef>
              <a:spcAft>
                <a:spcPts val="0"/>
              </a:spcAft>
              <a:buClr>
                <a:schemeClr val="lt1"/>
              </a:buClr>
              <a:buSzPts val="1200"/>
              <a:buFont typeface="Poppins SemiBold"/>
              <a:buNone/>
            </a:pPr>
            <a:r>
              <a:rPr lang="en-US" sz="1200" b="1" dirty="0">
                <a:solidFill>
                  <a:schemeClr val="lt1"/>
                </a:solidFill>
                <a:latin typeface="Pluto TV Sans Medium" panose="00000600000000000000" pitchFamily="50" charset="0"/>
                <a:ea typeface="Poppins SemiBold"/>
                <a:cs typeface="Poppins SemiBold"/>
                <a:sym typeface="Poppins SemiBold"/>
              </a:rPr>
              <a:t>ANIMES</a:t>
            </a:r>
            <a:endParaRPr sz="1200" b="1" dirty="0">
              <a:solidFill>
                <a:schemeClr val="dk1"/>
              </a:solidFill>
              <a:latin typeface="Pluto TV Sans Medium" panose="00000600000000000000" pitchFamily="50" charset="0"/>
              <a:ea typeface="Calibri"/>
              <a:cs typeface="Calibri"/>
              <a:sym typeface="Calibri"/>
            </a:endParaRPr>
          </a:p>
        </p:txBody>
      </p:sp>
      <p:pic>
        <p:nvPicPr>
          <p:cNvPr id="24" name="Google Shape;406;p66">
            <a:extLst>
              <a:ext uri="{FF2B5EF4-FFF2-40B4-BE49-F238E27FC236}">
                <a16:creationId xmlns:a16="http://schemas.microsoft.com/office/drawing/2014/main" id="{C21D182B-6980-4119-BD3C-6DCCF08360DE}"/>
              </a:ext>
            </a:extLst>
          </p:cNvPr>
          <p:cNvPicPr preferRelativeResize="0">
            <a:picLocks noChangeAspect="1"/>
          </p:cNvPicPr>
          <p:nvPr/>
        </p:nvPicPr>
        <p:blipFill rotWithShape="1">
          <a:blip r:embed="rId10" cstate="screen">
            <a:alphaModFix/>
            <a:extLst>
              <a:ext uri="{28A0092B-C50C-407E-A947-70E740481C1C}">
                <a14:useLocalDpi xmlns:a14="http://schemas.microsoft.com/office/drawing/2010/main"/>
              </a:ext>
            </a:extLst>
          </a:blip>
          <a:srcRect/>
          <a:stretch/>
        </p:blipFill>
        <p:spPr>
          <a:xfrm>
            <a:off x="1696044" y="1571499"/>
            <a:ext cx="1656000" cy="841616"/>
          </a:xfrm>
          <a:prstGeom prst="roundRect">
            <a:avLst>
              <a:gd name="adj" fmla="val 16667"/>
            </a:avLst>
          </a:prstGeom>
          <a:noFill/>
          <a:ln>
            <a:noFill/>
          </a:ln>
        </p:spPr>
      </p:pic>
      <p:pic>
        <p:nvPicPr>
          <p:cNvPr id="25" name="Picture 14" descr="La petite sœur de « FBI »">
            <a:extLst>
              <a:ext uri="{FF2B5EF4-FFF2-40B4-BE49-F238E27FC236}">
                <a16:creationId xmlns:a16="http://schemas.microsoft.com/office/drawing/2014/main" id="{C5EB9A72-3E60-494E-83D4-21EE27C683B4}"/>
              </a:ext>
            </a:extLst>
          </p:cNvPr>
          <p:cNvPicPr>
            <a:picLocks noChangeAspect="1" noChangeArrowheads="1"/>
          </p:cNvPicPr>
          <p:nvPr/>
        </p:nvPicPr>
        <p:blipFill rotWithShape="1">
          <a:blip r:embed="rId11" cstate="screen">
            <a:alphaModFix/>
            <a:extLst>
              <a:ext uri="{28A0092B-C50C-407E-A947-70E740481C1C}">
                <a14:useLocalDpi xmlns:a14="http://schemas.microsoft.com/office/drawing/2010/main"/>
              </a:ext>
            </a:extLst>
          </a:blip>
          <a:srcRect/>
          <a:stretch/>
        </p:blipFill>
        <p:spPr bwMode="auto">
          <a:xfrm>
            <a:off x="3985873" y="2886537"/>
            <a:ext cx="1656000" cy="90661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pic>
        <p:nvPicPr>
          <p:cNvPr id="26" name="Picture 18" descr="Je t'aime | Télé-Québec">
            <a:extLst>
              <a:ext uri="{FF2B5EF4-FFF2-40B4-BE49-F238E27FC236}">
                <a16:creationId xmlns:a16="http://schemas.microsoft.com/office/drawing/2014/main" id="{50A8B61B-06CE-48C7-BDB3-A7F32978E1D1}"/>
              </a:ext>
            </a:extLst>
          </p:cNvPr>
          <p:cNvPicPr>
            <a:picLocks noChangeAspect="1" noChangeArrowheads="1"/>
          </p:cNvPicPr>
          <p:nvPr/>
        </p:nvPicPr>
        <p:blipFill rotWithShape="1">
          <a:blip r:embed="rId12" cstate="screen">
            <a:alphaModFix/>
            <a:extLst>
              <a:ext uri="{28A0092B-C50C-407E-A947-70E740481C1C}">
                <a14:useLocalDpi xmlns:a14="http://schemas.microsoft.com/office/drawing/2010/main"/>
              </a:ext>
            </a:extLst>
          </a:blip>
          <a:srcRect/>
          <a:stretch/>
        </p:blipFill>
        <p:spPr bwMode="auto">
          <a:xfrm>
            <a:off x="6169814" y="4314106"/>
            <a:ext cx="1656000" cy="92835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pic>
        <p:nvPicPr>
          <p:cNvPr id="27" name="Picture 20" descr="TV/radio briefs: 'Hell's Kitchen' casting, 'Hap and Leonard' moves to  Atlanta, CoCo Brother">
            <a:extLst>
              <a:ext uri="{FF2B5EF4-FFF2-40B4-BE49-F238E27FC236}">
                <a16:creationId xmlns:a16="http://schemas.microsoft.com/office/drawing/2014/main" id="{A1584154-FD5A-4326-A829-B569026EE54D}"/>
              </a:ext>
            </a:extLst>
          </p:cNvPr>
          <p:cNvPicPr>
            <a:picLocks noChangeAspect="1" noChangeArrowheads="1"/>
          </p:cNvPicPr>
          <p:nvPr/>
        </p:nvPicPr>
        <p:blipFill rotWithShape="1">
          <a:blip r:embed="rId13" cstate="screen">
            <a:alphaModFix/>
            <a:extLst>
              <a:ext uri="{28A0092B-C50C-407E-A947-70E740481C1C}">
                <a14:useLocalDpi xmlns:a14="http://schemas.microsoft.com/office/drawing/2010/main"/>
              </a:ext>
            </a:extLst>
          </a:blip>
          <a:srcRect/>
          <a:stretch/>
        </p:blipFill>
        <p:spPr bwMode="auto">
          <a:xfrm>
            <a:off x="3985873" y="4323615"/>
            <a:ext cx="1656000" cy="9188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Scary Movie at 20: How it became one of the biggest sleeper hits ever">
            <a:extLst>
              <a:ext uri="{FF2B5EF4-FFF2-40B4-BE49-F238E27FC236}">
                <a16:creationId xmlns:a16="http://schemas.microsoft.com/office/drawing/2014/main" id="{72283EB9-25FD-40C0-9D9B-38C5D554E0D7}"/>
              </a:ext>
            </a:extLst>
          </p:cNvPr>
          <p:cNvPicPr>
            <a:picLocks noChangeAspect="1" noChangeArrowheads="1"/>
          </p:cNvPicPr>
          <p:nvPr/>
        </p:nvPicPr>
        <p:blipFill rotWithShape="1">
          <a:blip r:embed="rId14" cstate="screen">
            <a:alphaModFix/>
            <a:extLst>
              <a:ext uri="{28A0092B-C50C-407E-A947-70E740481C1C}">
                <a14:useLocalDpi xmlns:a14="http://schemas.microsoft.com/office/drawing/2010/main"/>
              </a:ext>
            </a:extLst>
          </a:blip>
          <a:srcRect/>
          <a:stretch/>
        </p:blipFill>
        <p:spPr bwMode="auto">
          <a:xfrm>
            <a:off x="8382382" y="1559650"/>
            <a:ext cx="1656000" cy="84860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1"/>
          <p:cNvSpPr txBox="1">
            <a:spLocks noGrp="1"/>
          </p:cNvSpPr>
          <p:nvPr>
            <p:ph type="title" idx="4294967295"/>
          </p:nvPr>
        </p:nvSpPr>
        <p:spPr>
          <a:xfrm>
            <a:off x="235456" y="177710"/>
            <a:ext cx="11721088" cy="1275170"/>
          </a:xfrm>
          <a:prstGeom prst="rect">
            <a:avLst/>
          </a:prstGeom>
          <a:solidFill>
            <a:schemeClr val="tx1"/>
          </a:solidFill>
          <a:ln>
            <a:noFill/>
          </a:ln>
        </p:spPr>
        <p:txBody>
          <a:bodyPr spcFirstLastPara="1" wrap="square" lIns="0" tIns="16933" rIns="0" bIns="0" anchor="t" anchorCtr="0">
            <a:noAutofit/>
          </a:bodyPr>
          <a:lstStyle/>
          <a:p>
            <a:pPr marL="16933"/>
            <a:r>
              <a:rPr lang="fr-FR" sz="3200" dirty="0">
                <a:latin typeface="Pluto TV Sans SemiBold" panose="00000700000000000000" pitchFamily="50" charset="0"/>
                <a:ea typeface="Poppins SemiBold"/>
                <a:cs typeface="Poppins SemiBold"/>
                <a:sym typeface="Poppins SemiBold"/>
              </a:rPr>
              <a:t>PLUS DE 200 PARTENAIRES DE CONTENUS PREMIUMS</a:t>
            </a:r>
            <a:br>
              <a:rPr lang="fr-FR" sz="4000" dirty="0">
                <a:latin typeface="Pluto TV Sans SemiBold" panose="00000700000000000000" pitchFamily="50" charset="0"/>
                <a:ea typeface="Poppins SemiBold"/>
                <a:cs typeface="Poppins SemiBold"/>
                <a:sym typeface="Poppins SemiBold"/>
              </a:rPr>
            </a:br>
            <a:r>
              <a:rPr lang="fr-FR" sz="2400" dirty="0">
                <a:solidFill>
                  <a:schemeClr val="bg1"/>
                </a:solidFill>
                <a:latin typeface="Pluto TV Sans SemiBold" panose="00000700000000000000" pitchFamily="50" charset="0"/>
                <a:cs typeface="Arial" panose="020B0604020202020204" pitchFamily="34" charset="0"/>
              </a:rPr>
              <a:t>Des contenus premium en partenariat avec les plus grands groupes médias, les majors de cinéma ainsi qu’une sélection de contenus du groupe </a:t>
            </a:r>
            <a:r>
              <a:rPr lang="fr-FR" sz="2400" dirty="0" err="1">
                <a:solidFill>
                  <a:schemeClr val="bg1"/>
                </a:solidFill>
                <a:latin typeface="Pluto TV Sans SemiBold" panose="00000700000000000000" pitchFamily="50" charset="0"/>
                <a:cs typeface="Arial" panose="020B0604020202020204" pitchFamily="34" charset="0"/>
              </a:rPr>
              <a:t>ViacomCBS</a:t>
            </a:r>
            <a:endParaRPr lang="fr-FR" sz="2400" dirty="0">
              <a:latin typeface="Pluto TV Sans SemiBold" panose="00000700000000000000" pitchFamily="50" charset="0"/>
              <a:ea typeface="Poppins SemiBold"/>
              <a:cs typeface="Poppins SemiBold"/>
              <a:sym typeface="Poppins SemiBold"/>
            </a:endParaRPr>
          </a:p>
        </p:txBody>
      </p:sp>
      <p:pic>
        <p:nvPicPr>
          <p:cNvPr id="278" name="Google Shape;278;p21"/>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35456" y="1155469"/>
            <a:ext cx="11549224" cy="55248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Google Shape;419;p66">
            <a:extLst>
              <a:ext uri="{FF2B5EF4-FFF2-40B4-BE49-F238E27FC236}">
                <a16:creationId xmlns:a16="http://schemas.microsoft.com/office/drawing/2014/main" id="{8251B3AB-4778-5049-838C-6AC115729042}"/>
              </a:ext>
            </a:extLst>
          </p:cNvPr>
          <p:cNvSpPr txBox="1">
            <a:spLocks/>
          </p:cNvSpPr>
          <p:nvPr/>
        </p:nvSpPr>
        <p:spPr>
          <a:xfrm>
            <a:off x="359331" y="1191357"/>
            <a:ext cx="9855823" cy="604800"/>
          </a:xfrm>
          <a:prstGeom prst="rect">
            <a:avLst/>
          </a:prstGeom>
          <a:noFill/>
          <a:ln>
            <a:noFill/>
          </a:ln>
        </p:spPr>
        <p:txBody>
          <a:bodyPr spcFirstLastPara="1" vert="horz" wrap="square" lIns="0" tIns="1270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0" lvl="0" indent="0" algn="l" defTabSz="914377"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Poppins SemiBold"/>
              <a:ea typeface="Poppins SemiBold"/>
              <a:cs typeface="Poppins SemiBold"/>
              <a:sym typeface="Poppins SemiBold"/>
            </a:endParaRPr>
          </a:p>
        </p:txBody>
      </p:sp>
      <p:grpSp>
        <p:nvGrpSpPr>
          <p:cNvPr id="25" name="Group 24">
            <a:extLst>
              <a:ext uri="{FF2B5EF4-FFF2-40B4-BE49-F238E27FC236}">
                <a16:creationId xmlns:a16="http://schemas.microsoft.com/office/drawing/2014/main" id="{8D2986F6-FA5F-4940-AF60-F69037AB7D69}"/>
              </a:ext>
            </a:extLst>
          </p:cNvPr>
          <p:cNvGrpSpPr/>
          <p:nvPr/>
        </p:nvGrpSpPr>
        <p:grpSpPr>
          <a:xfrm>
            <a:off x="376297" y="1823178"/>
            <a:ext cx="2593731" cy="1090372"/>
            <a:chOff x="423392" y="1096754"/>
            <a:chExt cx="2501827" cy="1101202"/>
          </a:xfrm>
        </p:grpSpPr>
        <p:sp>
          <p:nvSpPr>
            <p:cNvPr id="42" name="Rectangle 41">
              <a:extLst>
                <a:ext uri="{FF2B5EF4-FFF2-40B4-BE49-F238E27FC236}">
                  <a16:creationId xmlns:a16="http://schemas.microsoft.com/office/drawing/2014/main" id="{22011415-A3A1-475D-9CBB-6E5600A46DA0}"/>
                </a:ext>
              </a:extLst>
            </p:cNvPr>
            <p:cNvSpPr/>
            <p:nvPr/>
          </p:nvSpPr>
          <p:spPr>
            <a:xfrm>
              <a:off x="1061599" y="1099489"/>
              <a:ext cx="1863620" cy="1098467"/>
            </a:xfrm>
            <a:prstGeom prst="rect">
              <a:avLst/>
            </a:prstGeom>
            <a:solidFill>
              <a:srgbClr val="FF2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Oval 67">
              <a:extLst>
                <a:ext uri="{FF2B5EF4-FFF2-40B4-BE49-F238E27FC236}">
                  <a16:creationId xmlns:a16="http://schemas.microsoft.com/office/drawing/2014/main" id="{49B7CED5-7C17-4B16-8B94-E3A213952470}"/>
                </a:ext>
              </a:extLst>
            </p:cNvPr>
            <p:cNvSpPr/>
            <p:nvPr/>
          </p:nvSpPr>
          <p:spPr>
            <a:xfrm>
              <a:off x="423392" y="1096754"/>
              <a:ext cx="1279555" cy="1100420"/>
            </a:xfrm>
            <a:prstGeom prst="ellipse">
              <a:avLst/>
            </a:prstGeom>
            <a:solidFill>
              <a:srgbClr val="FF2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A69E6EE5-7F58-439D-B8D9-C245D231C7C5}"/>
              </a:ext>
            </a:extLst>
          </p:cNvPr>
          <p:cNvGrpSpPr/>
          <p:nvPr/>
        </p:nvGrpSpPr>
        <p:grpSpPr>
          <a:xfrm>
            <a:off x="376298" y="3100390"/>
            <a:ext cx="2565889" cy="1085601"/>
            <a:chOff x="466563" y="2367468"/>
            <a:chExt cx="2458656" cy="1205354"/>
          </a:xfrm>
        </p:grpSpPr>
        <p:sp>
          <p:nvSpPr>
            <p:cNvPr id="70" name="Rectangle 69">
              <a:extLst>
                <a:ext uri="{FF2B5EF4-FFF2-40B4-BE49-F238E27FC236}">
                  <a16:creationId xmlns:a16="http://schemas.microsoft.com/office/drawing/2014/main" id="{9E557A01-2E4F-4B9F-A5C7-F83F97B7DDBF}"/>
                </a:ext>
              </a:extLst>
            </p:cNvPr>
            <p:cNvSpPr/>
            <p:nvPr/>
          </p:nvSpPr>
          <p:spPr>
            <a:xfrm>
              <a:off x="1013881" y="2367468"/>
              <a:ext cx="1911338" cy="1203515"/>
            </a:xfrm>
            <a:prstGeom prst="rect">
              <a:avLst/>
            </a:prstGeom>
            <a:solidFill>
              <a:srgbClr val="5E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71" name="Oval 70">
              <a:extLst>
                <a:ext uri="{FF2B5EF4-FFF2-40B4-BE49-F238E27FC236}">
                  <a16:creationId xmlns:a16="http://schemas.microsoft.com/office/drawing/2014/main" id="{53BE6C3D-E0FF-445D-B8A9-54DA23235AC6}"/>
                </a:ext>
              </a:extLst>
            </p:cNvPr>
            <p:cNvSpPr/>
            <p:nvPr/>
          </p:nvSpPr>
          <p:spPr>
            <a:xfrm>
              <a:off x="466563" y="2369307"/>
              <a:ext cx="1135541" cy="1203515"/>
            </a:xfrm>
            <a:prstGeom prst="ellipse">
              <a:avLst/>
            </a:prstGeom>
            <a:solidFill>
              <a:srgbClr val="5E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9AB37E97-C764-425C-993B-E928875311A4}"/>
              </a:ext>
            </a:extLst>
          </p:cNvPr>
          <p:cNvGrpSpPr/>
          <p:nvPr/>
        </p:nvGrpSpPr>
        <p:grpSpPr>
          <a:xfrm>
            <a:off x="376298" y="4351344"/>
            <a:ext cx="2565889" cy="1090112"/>
            <a:chOff x="456527" y="3784430"/>
            <a:chExt cx="2468692" cy="1117696"/>
          </a:xfrm>
          <a:solidFill>
            <a:srgbClr val="FFDD2B"/>
          </a:solidFill>
        </p:grpSpPr>
        <p:sp>
          <p:nvSpPr>
            <p:cNvPr id="73" name="Rectangle 72">
              <a:extLst>
                <a:ext uri="{FF2B5EF4-FFF2-40B4-BE49-F238E27FC236}">
                  <a16:creationId xmlns:a16="http://schemas.microsoft.com/office/drawing/2014/main" id="{399B186A-CA1E-4B87-8850-A8B0BB74CAF3}"/>
                </a:ext>
              </a:extLst>
            </p:cNvPr>
            <p:cNvSpPr/>
            <p:nvPr/>
          </p:nvSpPr>
          <p:spPr>
            <a:xfrm>
              <a:off x="956264" y="3784430"/>
              <a:ext cx="1968955" cy="11173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74" name="Oval 73">
              <a:extLst>
                <a:ext uri="{FF2B5EF4-FFF2-40B4-BE49-F238E27FC236}">
                  <a16:creationId xmlns:a16="http://schemas.microsoft.com/office/drawing/2014/main" id="{19EEF77B-BDE6-497C-9DAE-8083C0D1C893}"/>
                </a:ext>
              </a:extLst>
            </p:cNvPr>
            <p:cNvSpPr/>
            <p:nvPr/>
          </p:nvSpPr>
          <p:spPr>
            <a:xfrm>
              <a:off x="456527" y="3784805"/>
              <a:ext cx="1135541" cy="11173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69" name="Google Shape;1000;p110">
            <a:extLst>
              <a:ext uri="{FF2B5EF4-FFF2-40B4-BE49-F238E27FC236}">
                <a16:creationId xmlns:a16="http://schemas.microsoft.com/office/drawing/2014/main" id="{7665A656-2F14-456A-8933-041E2AEC214A}"/>
              </a:ext>
            </a:extLst>
          </p:cNvPr>
          <p:cNvSpPr txBox="1">
            <a:spLocks/>
          </p:cNvSpPr>
          <p:nvPr/>
        </p:nvSpPr>
        <p:spPr>
          <a:xfrm>
            <a:off x="559635" y="2017740"/>
            <a:ext cx="2358267" cy="893759"/>
          </a:xfrm>
          <a:prstGeom prst="rect">
            <a:avLst/>
          </a:prstGeom>
        </p:spPr>
        <p:txBody>
          <a:bodyPr spcFirstLastPara="1"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Pluto TV Sans SemiBold" panose="00000700000000000000" pitchFamily="50" charset="0"/>
                <a:cs typeface="Poppins SemiBold"/>
                <a:sym typeface="Poppins SemiBold"/>
              </a:rPr>
              <a:t>O&amp;O</a:t>
            </a:r>
            <a:endParaRPr kumimoji="0" lang="en-US" sz="1051" b="1" i="0" u="none" strike="noStrike" kern="1200" cap="none" spc="0" normalizeH="0" baseline="0" noProof="0" dirty="0">
              <a:ln>
                <a:noFill/>
              </a:ln>
              <a:solidFill>
                <a:srgbClr val="FFFFFF"/>
              </a:solidFill>
              <a:effectLst/>
              <a:uLnTx/>
              <a:uFillTx/>
              <a:latin typeface="Pluto TV Sans SemiBold" panose="00000700000000000000" pitchFamily="50" charset="0"/>
            </a:endParaRPr>
          </a:p>
          <a:p>
            <a:pPr marL="0" marR="0" lvl="0" indent="0" algn="ctr" defTabSz="914400" rtl="0" eaLnBrk="1" fontAlgn="auto" latinLnBrk="0" hangingPunct="1">
              <a:lnSpc>
                <a:spcPct val="90000"/>
              </a:lnSpc>
              <a:spcBef>
                <a:spcPts val="1000"/>
              </a:spcBef>
              <a:spcAft>
                <a:spcPts val="0"/>
              </a:spcAft>
              <a:buClr>
                <a:srgbClr val="000000"/>
              </a:buClr>
              <a:buSzPts val="1100"/>
              <a:buFont typeface="Arial" panose="020B0604020202020204" pitchFamily="34" charset="0"/>
              <a:buNone/>
              <a:tabLst/>
              <a:defRPr/>
            </a:pPr>
            <a:r>
              <a:rPr kumimoji="0" lang="fr-FR" sz="1200" b="0" i="0" u="none" strike="noStrike" kern="1200" cap="none" spc="0" normalizeH="0" baseline="0" noProof="0" dirty="0">
                <a:ln>
                  <a:noFill/>
                </a:ln>
                <a:solidFill>
                  <a:srgbClr val="FFFFFF"/>
                </a:solidFill>
                <a:effectLst/>
                <a:uLnTx/>
                <a:uFillTx/>
                <a:latin typeface="Pluto TV Sans SemiBold" panose="00000700000000000000" pitchFamily="50" charset="0"/>
                <a:ea typeface="Poppins SemiBold"/>
                <a:cs typeface="Poppins SemiBold"/>
                <a:sym typeface="Poppins SemiBold"/>
              </a:rPr>
              <a:t>Multiple Ayants-Droit</a:t>
            </a:r>
          </a:p>
        </p:txBody>
      </p:sp>
      <p:grpSp>
        <p:nvGrpSpPr>
          <p:cNvPr id="24" name="Group 23">
            <a:extLst>
              <a:ext uri="{FF2B5EF4-FFF2-40B4-BE49-F238E27FC236}">
                <a16:creationId xmlns:a16="http://schemas.microsoft.com/office/drawing/2014/main" id="{C8F15C74-90F2-4584-9FD9-68BDE6A87404}"/>
              </a:ext>
            </a:extLst>
          </p:cNvPr>
          <p:cNvGrpSpPr/>
          <p:nvPr/>
        </p:nvGrpSpPr>
        <p:grpSpPr>
          <a:xfrm>
            <a:off x="3429017" y="1863764"/>
            <a:ext cx="6704216" cy="1056763"/>
            <a:chOff x="3150260" y="1478933"/>
            <a:chExt cx="8312668" cy="1516550"/>
          </a:xfrm>
        </p:grpSpPr>
        <p:pic>
          <p:nvPicPr>
            <p:cNvPr id="6" name="Picture 5">
              <a:extLst>
                <a:ext uri="{FF2B5EF4-FFF2-40B4-BE49-F238E27FC236}">
                  <a16:creationId xmlns:a16="http://schemas.microsoft.com/office/drawing/2014/main" id="{97767440-9262-4C0D-9B3F-3A7934BBB0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5890" y="1478933"/>
              <a:ext cx="1257300" cy="714375"/>
            </a:xfrm>
            <a:prstGeom prst="rect">
              <a:avLst/>
            </a:prstGeom>
          </p:spPr>
        </p:pic>
        <p:pic>
          <p:nvPicPr>
            <p:cNvPr id="7" name="Picture 6">
              <a:extLst>
                <a:ext uri="{FF2B5EF4-FFF2-40B4-BE49-F238E27FC236}">
                  <a16:creationId xmlns:a16="http://schemas.microsoft.com/office/drawing/2014/main" id="{70DDDA0F-CB49-4A3A-B3E2-6F4323DD35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72305" y="1481583"/>
              <a:ext cx="1257300" cy="714375"/>
            </a:xfrm>
            <a:prstGeom prst="rect">
              <a:avLst/>
            </a:prstGeom>
          </p:spPr>
        </p:pic>
        <p:pic>
          <p:nvPicPr>
            <p:cNvPr id="16" name="Picture 15">
              <a:extLst>
                <a:ext uri="{FF2B5EF4-FFF2-40B4-BE49-F238E27FC236}">
                  <a16:creationId xmlns:a16="http://schemas.microsoft.com/office/drawing/2014/main" id="{A5A2AE58-2F57-4A04-9693-053625A268E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36367" y="1488436"/>
              <a:ext cx="1226561" cy="714375"/>
            </a:xfrm>
            <a:prstGeom prst="rect">
              <a:avLst/>
            </a:prstGeom>
          </p:spPr>
        </p:pic>
        <p:pic>
          <p:nvPicPr>
            <p:cNvPr id="18" name="Picture 17">
              <a:extLst>
                <a:ext uri="{FF2B5EF4-FFF2-40B4-BE49-F238E27FC236}">
                  <a16:creationId xmlns:a16="http://schemas.microsoft.com/office/drawing/2014/main" id="{E623311E-07B0-48E7-AB71-16890F71ADD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50260" y="2253421"/>
              <a:ext cx="1266825" cy="714375"/>
            </a:xfrm>
            <a:prstGeom prst="rect">
              <a:avLst/>
            </a:prstGeom>
          </p:spPr>
        </p:pic>
        <p:pic>
          <p:nvPicPr>
            <p:cNvPr id="20" name="Picture 19">
              <a:extLst>
                <a:ext uri="{FF2B5EF4-FFF2-40B4-BE49-F238E27FC236}">
                  <a16:creationId xmlns:a16="http://schemas.microsoft.com/office/drawing/2014/main" id="{824C3A6D-C9A7-458D-AE8A-E42D6B01839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45890" y="2265052"/>
              <a:ext cx="1257300" cy="723900"/>
            </a:xfrm>
            <a:prstGeom prst="rect">
              <a:avLst/>
            </a:prstGeom>
          </p:spPr>
        </p:pic>
        <p:pic>
          <p:nvPicPr>
            <p:cNvPr id="21" name="Picture 20">
              <a:extLst>
                <a:ext uri="{FF2B5EF4-FFF2-40B4-BE49-F238E27FC236}">
                  <a16:creationId xmlns:a16="http://schemas.microsoft.com/office/drawing/2014/main" id="{495C3318-92D6-458F-AAE1-15CE7B4634D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72305" y="2271583"/>
              <a:ext cx="1247775" cy="723900"/>
            </a:xfrm>
            <a:prstGeom prst="rect">
              <a:avLst/>
            </a:prstGeom>
          </p:spPr>
        </p:pic>
        <p:pic>
          <p:nvPicPr>
            <p:cNvPr id="22" name="Picture 21">
              <a:extLst>
                <a:ext uri="{FF2B5EF4-FFF2-40B4-BE49-F238E27FC236}">
                  <a16:creationId xmlns:a16="http://schemas.microsoft.com/office/drawing/2014/main" id="{8F0C18CD-342F-43ED-8158-CA072E9D516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809952" y="2268661"/>
              <a:ext cx="1257300" cy="723900"/>
            </a:xfrm>
            <a:prstGeom prst="rect">
              <a:avLst/>
            </a:prstGeom>
          </p:spPr>
        </p:pic>
        <p:pic>
          <p:nvPicPr>
            <p:cNvPr id="23" name="Picture 22">
              <a:extLst>
                <a:ext uri="{FF2B5EF4-FFF2-40B4-BE49-F238E27FC236}">
                  <a16:creationId xmlns:a16="http://schemas.microsoft.com/office/drawing/2014/main" id="{F5C99F71-E176-4318-B085-BE09A1B47BC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215153" y="2281108"/>
              <a:ext cx="1247775" cy="714375"/>
            </a:xfrm>
            <a:prstGeom prst="rect">
              <a:avLst/>
            </a:prstGeom>
          </p:spPr>
        </p:pic>
      </p:grpSp>
      <p:sp>
        <p:nvSpPr>
          <p:cNvPr id="72" name="Google Shape;1000;p110">
            <a:extLst>
              <a:ext uri="{FF2B5EF4-FFF2-40B4-BE49-F238E27FC236}">
                <a16:creationId xmlns:a16="http://schemas.microsoft.com/office/drawing/2014/main" id="{A7E52AB4-C79D-4557-B0E5-43506FD66969}"/>
              </a:ext>
            </a:extLst>
          </p:cNvPr>
          <p:cNvSpPr txBox="1">
            <a:spLocks/>
          </p:cNvSpPr>
          <p:nvPr/>
        </p:nvSpPr>
        <p:spPr>
          <a:xfrm>
            <a:off x="501337" y="3220968"/>
            <a:ext cx="2364591" cy="1072019"/>
          </a:xfrm>
          <a:prstGeom prst="rect">
            <a:avLst/>
          </a:prstGeom>
        </p:spPr>
        <p:txBody>
          <a:bodyPr spcFirstLastPara="1"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Pluto TV Sans SemiBold" panose="00000700000000000000" pitchFamily="50" charset="0"/>
                <a:cs typeface="Poppins SemiBold"/>
                <a:sym typeface="Poppins SemiBold"/>
              </a:rPr>
              <a:t>MARQUE</a:t>
            </a:r>
          </a:p>
          <a:p>
            <a:pPr marL="0" marR="0" lvl="0" indent="0" algn="ctr" defTabSz="914400" rtl="0" eaLnBrk="1" fontAlgn="auto" latinLnBrk="0" hangingPunct="1">
              <a:lnSpc>
                <a:spcPct val="90000"/>
              </a:lnSpc>
              <a:spcBef>
                <a:spcPts val="1000"/>
              </a:spcBef>
              <a:spcAft>
                <a:spcPts val="0"/>
              </a:spcAft>
              <a:buClr>
                <a:srgbClr val="000000"/>
              </a:buClr>
              <a:buSzPts val="1100"/>
              <a:buFont typeface="Arial" panose="020B0604020202020204" pitchFamily="34" charset="0"/>
              <a:buNone/>
              <a:tabLst/>
              <a:defRPr/>
            </a:pPr>
            <a:r>
              <a:rPr kumimoji="0" lang="fr-FR" sz="1200" b="0" i="0" u="none" strike="noStrike" kern="1200" cap="none" spc="0" normalizeH="0" baseline="0" noProof="0" dirty="0">
                <a:ln>
                  <a:noFill/>
                </a:ln>
                <a:solidFill>
                  <a:srgbClr val="FFFFFF"/>
                </a:solidFill>
                <a:effectLst/>
                <a:uLnTx/>
                <a:uFillTx/>
                <a:latin typeface="Pluto TV Sans SemiBold" panose="00000700000000000000" pitchFamily="50" charset="0"/>
                <a:ea typeface="Poppins SemiBold"/>
                <a:cs typeface="Poppins SemiBold"/>
                <a:sym typeface="Poppins SemiBold"/>
              </a:rPr>
              <a:t>Ayants-Droit unique</a:t>
            </a:r>
          </a:p>
        </p:txBody>
      </p:sp>
      <p:sp>
        <p:nvSpPr>
          <p:cNvPr id="75" name="Google Shape;1000;p110">
            <a:extLst>
              <a:ext uri="{FF2B5EF4-FFF2-40B4-BE49-F238E27FC236}">
                <a16:creationId xmlns:a16="http://schemas.microsoft.com/office/drawing/2014/main" id="{57DF4513-F76C-4AAC-AED2-F51829279D60}"/>
              </a:ext>
            </a:extLst>
          </p:cNvPr>
          <p:cNvSpPr txBox="1">
            <a:spLocks/>
          </p:cNvSpPr>
          <p:nvPr/>
        </p:nvSpPr>
        <p:spPr>
          <a:xfrm>
            <a:off x="559635" y="4495076"/>
            <a:ext cx="2328129" cy="1267171"/>
          </a:xfrm>
          <a:prstGeom prst="rect">
            <a:avLst/>
          </a:prstGeom>
        </p:spPr>
        <p:txBody>
          <a:bodyPr spcFirstLastPara="1"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srgbClr val="000000"/>
                </a:solidFill>
                <a:effectLst/>
                <a:uLnTx/>
                <a:uFillTx/>
                <a:latin typeface="Pluto TV Sans SemiBold" panose="00000700000000000000" pitchFamily="50" charset="0"/>
                <a:cs typeface="Poppins SemiBold"/>
                <a:sym typeface="Poppins SemiBold"/>
              </a:rPr>
              <a:t>SINGLE SERIES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000000"/>
                </a:solidFill>
                <a:effectLst/>
                <a:uLnTx/>
                <a:uFillTx/>
                <a:latin typeface="Pluto TV Sans SemiBold" panose="00000700000000000000" pitchFamily="50" charset="0"/>
              </a:rPr>
              <a:t>Chaine dédiée à une série 24/7</a:t>
            </a:r>
            <a:endParaRPr kumimoji="0" lang="fr-FR" sz="1400" b="0" i="0" u="none" strike="noStrike" kern="1200" cap="none" spc="0" normalizeH="0" baseline="0" noProof="0" dirty="0">
              <a:ln>
                <a:noFill/>
              </a:ln>
              <a:solidFill>
                <a:srgbClr val="000000"/>
              </a:solidFill>
              <a:effectLst/>
              <a:uLnTx/>
              <a:uFillTx/>
              <a:latin typeface="Pluto TV Sans SemiBold" panose="00000700000000000000" pitchFamily="50" charset="0"/>
            </a:endParaRPr>
          </a:p>
        </p:txBody>
      </p:sp>
      <p:grpSp>
        <p:nvGrpSpPr>
          <p:cNvPr id="78" name="Group 77">
            <a:extLst>
              <a:ext uri="{FF2B5EF4-FFF2-40B4-BE49-F238E27FC236}">
                <a16:creationId xmlns:a16="http://schemas.microsoft.com/office/drawing/2014/main" id="{114C6664-926B-4B0A-A0B3-DAB42EB7B506}"/>
              </a:ext>
            </a:extLst>
          </p:cNvPr>
          <p:cNvGrpSpPr/>
          <p:nvPr/>
        </p:nvGrpSpPr>
        <p:grpSpPr>
          <a:xfrm>
            <a:off x="359331" y="5619734"/>
            <a:ext cx="2582855" cy="1102481"/>
            <a:chOff x="466563" y="2367468"/>
            <a:chExt cx="2458656" cy="1205354"/>
          </a:xfrm>
          <a:solidFill>
            <a:srgbClr val="FF6700"/>
          </a:solidFill>
        </p:grpSpPr>
        <p:sp>
          <p:nvSpPr>
            <p:cNvPr id="80" name="Rectangle 79">
              <a:extLst>
                <a:ext uri="{FF2B5EF4-FFF2-40B4-BE49-F238E27FC236}">
                  <a16:creationId xmlns:a16="http://schemas.microsoft.com/office/drawing/2014/main" id="{F4BEAADE-B2EA-445E-ADC1-9502D69453FA}"/>
                </a:ext>
              </a:extLst>
            </p:cNvPr>
            <p:cNvSpPr/>
            <p:nvPr/>
          </p:nvSpPr>
          <p:spPr>
            <a:xfrm>
              <a:off x="1013881" y="2367468"/>
              <a:ext cx="1911338" cy="1203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81" name="Oval 80">
              <a:extLst>
                <a:ext uri="{FF2B5EF4-FFF2-40B4-BE49-F238E27FC236}">
                  <a16:creationId xmlns:a16="http://schemas.microsoft.com/office/drawing/2014/main" id="{100C44ED-2C07-42D6-8337-8CB5E56B1754}"/>
                </a:ext>
              </a:extLst>
            </p:cNvPr>
            <p:cNvSpPr/>
            <p:nvPr/>
          </p:nvSpPr>
          <p:spPr>
            <a:xfrm>
              <a:off x="466563" y="2369307"/>
              <a:ext cx="1135541" cy="12035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2" name="Google Shape;1000;p110">
            <a:extLst>
              <a:ext uri="{FF2B5EF4-FFF2-40B4-BE49-F238E27FC236}">
                <a16:creationId xmlns:a16="http://schemas.microsoft.com/office/drawing/2014/main" id="{A21A2B7A-ED40-4F4B-9B56-5DFD7607F388}"/>
              </a:ext>
            </a:extLst>
          </p:cNvPr>
          <p:cNvSpPr txBox="1">
            <a:spLocks/>
          </p:cNvSpPr>
          <p:nvPr/>
        </p:nvSpPr>
        <p:spPr>
          <a:xfrm>
            <a:off x="543630" y="5693260"/>
            <a:ext cx="2421343" cy="1267171"/>
          </a:xfrm>
          <a:prstGeom prst="rect">
            <a:avLst/>
          </a:prstGeom>
        </p:spPr>
        <p:txBody>
          <a:bodyPr spcFirstLastPara="1"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1" i="0" u="none" strike="noStrike" kern="1200" cap="none" spc="0" normalizeH="0" baseline="0" noProof="0" dirty="0">
                <a:ln>
                  <a:noFill/>
                </a:ln>
                <a:solidFill>
                  <a:srgbClr val="FFFFFF"/>
                </a:solidFill>
                <a:effectLst/>
                <a:uLnTx/>
                <a:uFillTx/>
                <a:latin typeface="Pluto TV Sans SemiBold" panose="00000700000000000000" pitchFamily="50" charset="0"/>
                <a:cs typeface="Poppins SemiBold"/>
                <a:sym typeface="Poppins SemiBold"/>
              </a:rPr>
              <a:t>Pop-up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FFFFFF"/>
                </a:solidFill>
                <a:effectLst/>
                <a:uLnTx/>
                <a:uFillTx/>
                <a:latin typeface="Pluto TV Sans SemiBold" panose="00000700000000000000" pitchFamily="50" charset="0"/>
              </a:rPr>
              <a:t>Des chaines événementielles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srgbClr val="FFFFFF"/>
                </a:solidFill>
                <a:effectLst/>
                <a:uLnTx/>
                <a:uFillTx/>
                <a:latin typeface="Pluto TV Sans SemiBold" panose="00000700000000000000" pitchFamily="50" charset="0"/>
              </a:rPr>
              <a:t>durée limitée. </a:t>
            </a:r>
            <a:endParaRPr kumimoji="0" lang="fr-FR" sz="1400" b="0" i="0" u="none" strike="noStrike" kern="1200" cap="none" spc="0" normalizeH="0" baseline="0" noProof="0" dirty="0">
              <a:ln>
                <a:noFill/>
              </a:ln>
              <a:solidFill>
                <a:srgbClr val="FFFFFF"/>
              </a:solidFill>
              <a:effectLst/>
              <a:uLnTx/>
              <a:uFillTx/>
              <a:latin typeface="Pluto TV Sans SemiBold" panose="00000700000000000000" pitchFamily="50" charset="0"/>
            </a:endParaRPr>
          </a:p>
        </p:txBody>
      </p:sp>
      <p:pic>
        <p:nvPicPr>
          <p:cNvPr id="29" name="Picture 28">
            <a:extLst>
              <a:ext uri="{FF2B5EF4-FFF2-40B4-BE49-F238E27FC236}">
                <a16:creationId xmlns:a16="http://schemas.microsoft.com/office/drawing/2014/main" id="{82997C02-0863-4E83-A6C5-4AECEFA5EC7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875480" y="3267253"/>
            <a:ext cx="1228725" cy="723900"/>
          </a:xfrm>
          <a:prstGeom prst="rect">
            <a:avLst/>
          </a:prstGeom>
        </p:spPr>
      </p:pic>
      <p:pic>
        <p:nvPicPr>
          <p:cNvPr id="30" name="Picture 29">
            <a:extLst>
              <a:ext uri="{FF2B5EF4-FFF2-40B4-BE49-F238E27FC236}">
                <a16:creationId xmlns:a16="http://schemas.microsoft.com/office/drawing/2014/main" id="{78427369-FB40-4153-A177-83CEA9F4849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600254" y="3269833"/>
            <a:ext cx="1228725" cy="723900"/>
          </a:xfrm>
          <a:prstGeom prst="rect">
            <a:avLst/>
          </a:prstGeom>
        </p:spPr>
      </p:pic>
      <p:pic>
        <p:nvPicPr>
          <p:cNvPr id="31" name="Picture 30">
            <a:extLst>
              <a:ext uri="{FF2B5EF4-FFF2-40B4-BE49-F238E27FC236}">
                <a16:creationId xmlns:a16="http://schemas.microsoft.com/office/drawing/2014/main" id="{785FC90D-AB13-4C49-A041-3C95A55F84F9}"/>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472898" y="3272015"/>
            <a:ext cx="1228725" cy="714375"/>
          </a:xfrm>
          <a:prstGeom prst="rect">
            <a:avLst/>
          </a:prstGeom>
        </p:spPr>
      </p:pic>
      <p:pic>
        <p:nvPicPr>
          <p:cNvPr id="32" name="Picture 31">
            <a:extLst>
              <a:ext uri="{FF2B5EF4-FFF2-40B4-BE49-F238E27FC236}">
                <a16:creationId xmlns:a16="http://schemas.microsoft.com/office/drawing/2014/main" id="{E5AFB5A5-E8AD-4DBE-A677-39E1E383C9CA}"/>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917703" y="3262490"/>
            <a:ext cx="1228725" cy="723900"/>
          </a:xfrm>
          <a:prstGeom prst="rect">
            <a:avLst/>
          </a:prstGeom>
        </p:spPr>
      </p:pic>
      <p:pic>
        <p:nvPicPr>
          <p:cNvPr id="35" name="Picture 34">
            <a:extLst>
              <a:ext uri="{FF2B5EF4-FFF2-40B4-BE49-F238E27FC236}">
                <a16:creationId xmlns:a16="http://schemas.microsoft.com/office/drawing/2014/main" id="{67DCB6EE-A675-4F15-A6D0-747267411A25}"/>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429907" y="5753749"/>
            <a:ext cx="1271716" cy="723900"/>
          </a:xfrm>
          <a:prstGeom prst="rect">
            <a:avLst/>
          </a:prstGeom>
        </p:spPr>
      </p:pic>
      <p:pic>
        <p:nvPicPr>
          <p:cNvPr id="36" name="Picture 35">
            <a:extLst>
              <a:ext uri="{FF2B5EF4-FFF2-40B4-BE49-F238E27FC236}">
                <a16:creationId xmlns:a16="http://schemas.microsoft.com/office/drawing/2014/main" id="{A6EACE79-EC0E-4B96-894E-2E384656606E}"/>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814732" y="5768409"/>
            <a:ext cx="1265195" cy="723900"/>
          </a:xfrm>
          <a:prstGeom prst="rect">
            <a:avLst/>
          </a:prstGeom>
        </p:spPr>
      </p:pic>
      <p:pic>
        <p:nvPicPr>
          <p:cNvPr id="37" name="Picture 36">
            <a:extLst>
              <a:ext uri="{FF2B5EF4-FFF2-40B4-BE49-F238E27FC236}">
                <a16:creationId xmlns:a16="http://schemas.microsoft.com/office/drawing/2014/main" id="{3B4E733A-27D5-4F35-AF59-45BBE38E1079}"/>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235771" y="5770614"/>
            <a:ext cx="1271716" cy="723900"/>
          </a:xfrm>
          <a:prstGeom prst="rect">
            <a:avLst/>
          </a:prstGeom>
        </p:spPr>
      </p:pic>
      <p:pic>
        <p:nvPicPr>
          <p:cNvPr id="38" name="Picture 37">
            <a:extLst>
              <a:ext uri="{FF2B5EF4-FFF2-40B4-BE49-F238E27FC236}">
                <a16:creationId xmlns:a16="http://schemas.microsoft.com/office/drawing/2014/main" id="{0FCFF91D-ED8D-47ED-B5A3-3DE5CA004CE4}"/>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652508" y="5753749"/>
            <a:ext cx="1265195" cy="723900"/>
          </a:xfrm>
          <a:prstGeom prst="rect">
            <a:avLst/>
          </a:prstGeom>
        </p:spPr>
      </p:pic>
      <p:pic>
        <p:nvPicPr>
          <p:cNvPr id="41" name="Picture 40">
            <a:extLst>
              <a:ext uri="{FF2B5EF4-FFF2-40B4-BE49-F238E27FC236}">
                <a16:creationId xmlns:a16="http://schemas.microsoft.com/office/drawing/2014/main" id="{C361D4A4-8B16-48B2-AA7A-74F3B9F39DAA}"/>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4951204" y="4548414"/>
            <a:ext cx="1284567" cy="720931"/>
          </a:xfrm>
          <a:prstGeom prst="rect">
            <a:avLst/>
          </a:prstGeom>
        </p:spPr>
      </p:pic>
      <p:pic>
        <p:nvPicPr>
          <p:cNvPr id="83" name="Picture 82">
            <a:extLst>
              <a:ext uri="{FF2B5EF4-FFF2-40B4-BE49-F238E27FC236}">
                <a16:creationId xmlns:a16="http://schemas.microsoft.com/office/drawing/2014/main" id="{02777A23-F600-412A-8972-995D8D2F3133}"/>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6367941" y="4553453"/>
            <a:ext cx="1284567" cy="720931"/>
          </a:xfrm>
          <a:prstGeom prst="rect">
            <a:avLst/>
          </a:prstGeom>
        </p:spPr>
      </p:pic>
      <p:sp>
        <p:nvSpPr>
          <p:cNvPr id="57" name="Google Shape;340;p64">
            <a:extLst>
              <a:ext uri="{FF2B5EF4-FFF2-40B4-BE49-F238E27FC236}">
                <a16:creationId xmlns:a16="http://schemas.microsoft.com/office/drawing/2014/main" id="{05061381-E4AE-6842-96C0-A30E4CEFFAF5}"/>
              </a:ext>
            </a:extLst>
          </p:cNvPr>
          <p:cNvSpPr txBox="1">
            <a:spLocks/>
          </p:cNvSpPr>
          <p:nvPr/>
        </p:nvSpPr>
        <p:spPr>
          <a:xfrm>
            <a:off x="551510" y="120815"/>
            <a:ext cx="11447449" cy="1359497"/>
          </a:xfrm>
          <a:prstGeom prst="rect">
            <a:avLst/>
          </a:prstGeom>
          <a:noFill/>
          <a:ln>
            <a:noFill/>
          </a:ln>
        </p:spPr>
        <p:txBody>
          <a:bodyPr spcFirstLastPara="1" wrap="square" lIns="0" tIns="16933"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9pPr>
          </a:lstStyle>
          <a:p>
            <a:pPr marL="16933"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lang="en-US" sz="3200" b="1" dirty="0">
                <a:solidFill>
                  <a:srgbClr val="FFDD2B"/>
                </a:solidFill>
                <a:latin typeface="Pluto TV Sans SemiBold" panose="00000700000000000000" pitchFamily="50" charset="0"/>
                <a:cs typeface="Poppins SemiBold"/>
                <a:sym typeface="Poppins SemiBold"/>
              </a:rPr>
              <a:t>DES CHAÎNES THÉMATIQUES 100% ORIGINALES</a:t>
            </a:r>
          </a:p>
          <a:p>
            <a:pPr marL="16933"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fr-FR" sz="2800" b="1" i="0" u="none" strike="noStrike" kern="1200" cap="none" spc="0" normalizeH="0" baseline="0" dirty="0">
                <a:ln>
                  <a:noFill/>
                </a:ln>
                <a:solidFill>
                  <a:srgbClr val="FFFFFF"/>
                </a:solidFill>
                <a:effectLst/>
                <a:uLnTx/>
                <a:uFillTx/>
                <a:latin typeface="Pluto TV Sans SemiBold" panose="00000700000000000000" pitchFamily="50" charset="0"/>
                <a:ea typeface="Poppins SemiBold"/>
                <a:cs typeface="Poppins SemiBold"/>
                <a:sym typeface="Poppins SemiBold"/>
              </a:rPr>
              <a:t>Plus de 100 chaînes TV uniques disponibles, dont des chaînes éphémères, événementielles et/ou de marques</a:t>
            </a:r>
          </a:p>
          <a:p>
            <a:pPr marL="16933"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endParaRPr kumimoji="0" lang="en-US" sz="4000" b="1" i="0" u="none" strike="noStrike" kern="1200" cap="none" spc="0" normalizeH="0" baseline="0" noProof="0" dirty="0">
              <a:ln>
                <a:noFill/>
              </a:ln>
              <a:solidFill>
                <a:srgbClr val="FFDD2B"/>
              </a:solidFill>
              <a:effectLst/>
              <a:uLnTx/>
              <a:uFillTx/>
              <a:latin typeface="Pluto TV Sans SemiBold" panose="00000700000000000000" pitchFamily="50" charset="0"/>
              <a:ea typeface="Poppins SemiBold"/>
              <a:cs typeface="Poppins SemiBold"/>
              <a:sym typeface="Poppins SemiBold"/>
            </a:endParaRPr>
          </a:p>
        </p:txBody>
      </p:sp>
      <p:pic>
        <p:nvPicPr>
          <p:cNvPr id="61" name="Grafik 60">
            <a:extLst>
              <a:ext uri="{FF2B5EF4-FFF2-40B4-BE49-F238E27FC236}">
                <a16:creationId xmlns:a16="http://schemas.microsoft.com/office/drawing/2014/main" id="{651F13E8-77ED-8D42-8508-54A45E09899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18626" y="6181475"/>
            <a:ext cx="1547980" cy="676525"/>
          </a:xfrm>
          <a:prstGeom prst="rect">
            <a:avLst/>
          </a:prstGeom>
        </p:spPr>
      </p:pic>
      <p:pic>
        <p:nvPicPr>
          <p:cNvPr id="1038" name="Picture 14">
            <a:extLst>
              <a:ext uri="{FF2B5EF4-FFF2-40B4-BE49-F238E27FC236}">
                <a16:creationId xmlns:a16="http://schemas.microsoft.com/office/drawing/2014/main" id="{E5EC8130-3688-0E4F-A87B-044760AF194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0252517" y="1870387"/>
            <a:ext cx="901535" cy="50737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20137F1-3368-A74D-B2B7-7CA73084147E}"/>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0252516" y="2424960"/>
            <a:ext cx="901536" cy="50737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2" name="Image 51">
            <a:extLst>
              <a:ext uri="{FF2B5EF4-FFF2-40B4-BE49-F238E27FC236}">
                <a16:creationId xmlns:a16="http://schemas.microsoft.com/office/drawing/2014/main" id="{FBB73F7E-7D13-4F33-A598-6310B0EE8767}"/>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6230915" y="3281759"/>
            <a:ext cx="1228725" cy="694181"/>
          </a:xfrm>
          <a:prstGeom prst="rect">
            <a:avLst/>
          </a:prstGeom>
          <a:ln w="19050">
            <a:solidFill>
              <a:schemeClr val="bg1"/>
            </a:solidFill>
          </a:ln>
        </p:spPr>
      </p:pic>
      <p:pic>
        <p:nvPicPr>
          <p:cNvPr id="53" name="Image 52">
            <a:extLst>
              <a:ext uri="{FF2B5EF4-FFF2-40B4-BE49-F238E27FC236}">
                <a16:creationId xmlns:a16="http://schemas.microsoft.com/office/drawing/2014/main" id="{F1D95716-D6AA-47ED-A7C3-46D271FE3D66}"/>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4568453" y="1884572"/>
            <a:ext cx="969288" cy="469708"/>
          </a:xfrm>
          <a:prstGeom prst="rect">
            <a:avLst/>
          </a:prstGeom>
          <a:ln w="12700">
            <a:solidFill>
              <a:schemeClr val="bg1"/>
            </a:solidFill>
          </a:ln>
        </p:spPr>
      </p:pic>
      <p:pic>
        <p:nvPicPr>
          <p:cNvPr id="55" name="Image 54">
            <a:extLst>
              <a:ext uri="{FF2B5EF4-FFF2-40B4-BE49-F238E27FC236}">
                <a16:creationId xmlns:a16="http://schemas.microsoft.com/office/drawing/2014/main" id="{11F4AC95-605A-4819-B25E-D7DA682F0681}"/>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8009664" y="1884572"/>
            <a:ext cx="989229" cy="469708"/>
          </a:xfrm>
          <a:prstGeom prst="rect">
            <a:avLst/>
          </a:prstGeom>
          <a:ln w="12700">
            <a:solidFill>
              <a:schemeClr val="bg1"/>
            </a:solidFill>
          </a:ln>
        </p:spPr>
      </p:pic>
      <p:pic>
        <p:nvPicPr>
          <p:cNvPr id="58" name="Image 57">
            <a:extLst>
              <a:ext uri="{FF2B5EF4-FFF2-40B4-BE49-F238E27FC236}">
                <a16:creationId xmlns:a16="http://schemas.microsoft.com/office/drawing/2014/main" id="{415EE03E-022D-455C-97C1-DA0BFB28058F}"/>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3448341" y="1884572"/>
            <a:ext cx="989893" cy="476983"/>
          </a:xfrm>
          <a:prstGeom prst="rect">
            <a:avLst/>
          </a:prstGeom>
          <a:ln w="12700">
            <a:solidFill>
              <a:schemeClr val="bg1"/>
            </a:solidFill>
          </a:ln>
        </p:spPr>
      </p:pic>
      <p:pic>
        <p:nvPicPr>
          <p:cNvPr id="60" name="Image 59">
            <a:extLst>
              <a:ext uri="{FF2B5EF4-FFF2-40B4-BE49-F238E27FC236}">
                <a16:creationId xmlns:a16="http://schemas.microsoft.com/office/drawing/2014/main" id="{BD58FA4C-5402-4906-BA37-9040C4D134B7}"/>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9193431" y="4561176"/>
            <a:ext cx="1227979" cy="695405"/>
          </a:xfrm>
          <a:prstGeom prst="rect">
            <a:avLst/>
          </a:prstGeom>
          <a:ln w="19050">
            <a:solidFill>
              <a:schemeClr val="bg1"/>
            </a:solidFill>
          </a:ln>
        </p:spPr>
      </p:pic>
      <p:pic>
        <p:nvPicPr>
          <p:cNvPr id="63" name="Image 62">
            <a:extLst>
              <a:ext uri="{FF2B5EF4-FFF2-40B4-BE49-F238E27FC236}">
                <a16:creationId xmlns:a16="http://schemas.microsoft.com/office/drawing/2014/main" id="{2A746DC2-31D7-4C27-8619-9F9352B37AAC}"/>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0549734" y="4561176"/>
            <a:ext cx="1322599" cy="695405"/>
          </a:xfrm>
          <a:prstGeom prst="rect">
            <a:avLst/>
          </a:prstGeom>
          <a:ln w="19050">
            <a:solidFill>
              <a:schemeClr val="bg1"/>
            </a:solidFill>
          </a:ln>
        </p:spPr>
      </p:pic>
      <p:pic>
        <p:nvPicPr>
          <p:cNvPr id="64" name="Image 63" descr="Une image contenant texte&#10;&#10;Description générée automatiquement">
            <a:extLst>
              <a:ext uri="{FF2B5EF4-FFF2-40B4-BE49-F238E27FC236}">
                <a16:creationId xmlns:a16="http://schemas.microsoft.com/office/drawing/2014/main" id="{BE338DE1-A2D2-433E-8E65-EA5A1B5AB3AC}"/>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4565657" y="2422736"/>
            <a:ext cx="981660" cy="480043"/>
          </a:xfrm>
          <a:prstGeom prst="rect">
            <a:avLst/>
          </a:prstGeom>
          <a:ln w="12700">
            <a:solidFill>
              <a:schemeClr val="bg1"/>
            </a:solidFill>
          </a:ln>
        </p:spPr>
      </p:pic>
      <p:pic>
        <p:nvPicPr>
          <p:cNvPr id="65" name="Image 64">
            <a:extLst>
              <a:ext uri="{FF2B5EF4-FFF2-40B4-BE49-F238E27FC236}">
                <a16:creationId xmlns:a16="http://schemas.microsoft.com/office/drawing/2014/main" id="{5C7EFA0F-BD3F-437D-8D06-E25A7161B6A2}"/>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10252516" y="3262490"/>
            <a:ext cx="1253729" cy="702632"/>
          </a:xfrm>
          <a:prstGeom prst="rect">
            <a:avLst/>
          </a:prstGeom>
          <a:ln w="12700">
            <a:solidFill>
              <a:schemeClr val="bg1"/>
            </a:solidFill>
          </a:ln>
        </p:spPr>
      </p:pic>
      <p:pic>
        <p:nvPicPr>
          <p:cNvPr id="3" name="Picture 2" descr="A poster of a group of people&#10;&#10;Description automatically generated with low confidence">
            <a:extLst>
              <a:ext uri="{FF2B5EF4-FFF2-40B4-BE49-F238E27FC236}">
                <a16:creationId xmlns:a16="http://schemas.microsoft.com/office/drawing/2014/main" id="{34E40D2A-9B43-466F-8ED7-E6AD2CC061A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544730" y="4551430"/>
            <a:ext cx="1270002" cy="714376"/>
          </a:xfrm>
          <a:prstGeom prst="rect">
            <a:avLst/>
          </a:prstGeom>
          <a:ln>
            <a:solidFill>
              <a:schemeClr val="bg1"/>
            </a:solidFill>
          </a:ln>
        </p:spPr>
      </p:pic>
      <p:pic>
        <p:nvPicPr>
          <p:cNvPr id="5" name="Picture 4" descr="A person holding a camera&#10;&#10;Description automatically generated with low confidence">
            <a:extLst>
              <a:ext uri="{FF2B5EF4-FFF2-40B4-BE49-F238E27FC236}">
                <a16:creationId xmlns:a16="http://schemas.microsoft.com/office/drawing/2014/main" id="{DDA49366-8EA0-4301-AA68-C04BD2660FF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1692" y="4548414"/>
            <a:ext cx="1286933" cy="723900"/>
          </a:xfrm>
          <a:prstGeom prst="rect">
            <a:avLst/>
          </a:prstGeom>
          <a:ln>
            <a:solidFill>
              <a:schemeClr val="bg1"/>
            </a:solidFill>
          </a:ln>
        </p:spPr>
      </p:pic>
    </p:spTree>
    <p:extLst>
      <p:ext uri="{BB962C8B-B14F-4D97-AF65-F5344CB8AC3E}">
        <p14:creationId xmlns:p14="http://schemas.microsoft.com/office/powerpoint/2010/main" val="2186788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3" name="Rectangle 2">
            <a:extLst>
              <a:ext uri="{FF2B5EF4-FFF2-40B4-BE49-F238E27FC236}">
                <a16:creationId xmlns:a16="http://schemas.microsoft.com/office/drawing/2014/main" id="{A39AB933-CE33-42FC-AD7A-AF25FA21B578}"/>
              </a:ext>
            </a:extLst>
          </p:cNvPr>
          <p:cNvSpPr/>
          <p:nvPr/>
        </p:nvSpPr>
        <p:spPr>
          <a:xfrm>
            <a:off x="0" y="0"/>
            <a:ext cx="122682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Rectangle 162"/>
          <p:cNvSpPr/>
          <p:nvPr/>
        </p:nvSpPr>
        <p:spPr>
          <a:xfrm>
            <a:off x="5655801" y="5089544"/>
            <a:ext cx="6267004" cy="1333565"/>
          </a:xfrm>
          <a:prstGeom prst="rect">
            <a:avLst/>
          </a:prstGeom>
          <a:noFill/>
          <a:ln>
            <a:solidFill>
              <a:srgbClr val="5E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p:cNvGrpSpPr/>
          <p:nvPr/>
        </p:nvGrpSpPr>
        <p:grpSpPr>
          <a:xfrm>
            <a:off x="277766" y="1150690"/>
            <a:ext cx="2653819" cy="447462"/>
            <a:chOff x="260573" y="1157562"/>
            <a:chExt cx="2997716" cy="419400"/>
          </a:xfrm>
        </p:grpSpPr>
        <p:grpSp>
          <p:nvGrpSpPr>
            <p:cNvPr id="117" name="Google Shape;762;p4"/>
            <p:cNvGrpSpPr/>
            <p:nvPr/>
          </p:nvGrpSpPr>
          <p:grpSpPr>
            <a:xfrm>
              <a:off x="260573" y="1157562"/>
              <a:ext cx="2997716" cy="374412"/>
              <a:chOff x="369629" y="1200540"/>
              <a:chExt cx="2479501" cy="349200"/>
            </a:xfrm>
          </p:grpSpPr>
          <p:sp>
            <p:nvSpPr>
              <p:cNvPr id="118" name="Google Shape;763;p4"/>
              <p:cNvSpPr/>
              <p:nvPr/>
            </p:nvSpPr>
            <p:spPr>
              <a:xfrm>
                <a:off x="369629" y="1200540"/>
                <a:ext cx="2479500" cy="349200"/>
              </a:xfrm>
              <a:prstGeom prst="rect">
                <a:avLst/>
              </a:prstGeom>
              <a:solidFill>
                <a:srgbClr val="FFDE2B"/>
              </a:solidFill>
              <a:ln>
                <a:noFill/>
              </a:ln>
            </p:spPr>
            <p:txBody>
              <a:bodyPr spcFirstLastPara="1" wrap="square" lIns="243800" tIns="121850" rIns="243800" bIns="12185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 </a:t>
                </a:r>
                <a:endParaRPr/>
              </a:p>
            </p:txBody>
          </p:sp>
          <p:sp>
            <p:nvSpPr>
              <p:cNvPr id="119" name="Google Shape;764;p4"/>
              <p:cNvSpPr/>
              <p:nvPr/>
            </p:nvSpPr>
            <p:spPr>
              <a:xfrm>
                <a:off x="373118" y="1303395"/>
                <a:ext cx="2476012" cy="149735"/>
              </a:xfrm>
              <a:prstGeom prst="rect">
                <a:avLst/>
              </a:prstGeom>
              <a:noFill/>
              <a:ln>
                <a:noFill/>
              </a:ln>
            </p:spPr>
            <p:txBody>
              <a:bodyPr spcFirstLastPara="1" wrap="square" lIns="243800" tIns="121850" rIns="243800" bIns="121850" anchor="ctr" anchorCtr="0">
                <a:noAutofit/>
              </a:bodyPr>
              <a:lstStyle/>
              <a:p>
                <a:pPr marL="0" marR="0" lvl="0" indent="0" algn="ctr" rtl="0">
                  <a:lnSpc>
                    <a:spcPct val="100000"/>
                  </a:lnSpc>
                  <a:spcBef>
                    <a:spcPts val="0"/>
                  </a:spcBef>
                  <a:spcAft>
                    <a:spcPts val="0"/>
                  </a:spcAft>
                  <a:buClr>
                    <a:srgbClr val="000000"/>
                  </a:buClr>
                  <a:buSzPts val="1600"/>
                  <a:buFont typeface="Poppins SemiBold"/>
                  <a:buNone/>
                </a:pPr>
                <a:r>
                  <a:rPr lang="en-US" sz="1600" b="1" i="0" u="none" strike="noStrike" cap="none" dirty="0">
                    <a:solidFill>
                      <a:schemeClr val="bg1">
                        <a:lumMod val="50000"/>
                      </a:schemeClr>
                    </a:solidFill>
                    <a:latin typeface="Poppins SemiBold"/>
                    <a:ea typeface="Poppins SemiBold"/>
                    <a:cs typeface="Poppins SemiBold"/>
                    <a:sym typeface="Poppins SemiBold"/>
                  </a:rPr>
                  <a:t>ENTERTAINMENT</a:t>
                </a:r>
                <a:endParaRPr sz="1200" dirty="0">
                  <a:solidFill>
                    <a:schemeClr val="bg1">
                      <a:lumMod val="50000"/>
                    </a:schemeClr>
                  </a:solidFill>
                </a:endParaRPr>
              </a:p>
            </p:txBody>
          </p:sp>
        </p:grpSp>
        <p:cxnSp>
          <p:nvCxnSpPr>
            <p:cNvPr id="96" name="Straight Connector 68">
              <a:extLst>
                <a:ext uri="{FF2B5EF4-FFF2-40B4-BE49-F238E27FC236}">
                  <a16:creationId xmlns:a16="http://schemas.microsoft.com/office/drawing/2014/main" id="{0AECBC5B-0348-4175-A9BA-F338017D03C7}"/>
                </a:ext>
              </a:extLst>
            </p:cNvPr>
            <p:cNvCxnSpPr>
              <a:cxnSpLocks/>
            </p:cNvCxnSpPr>
            <p:nvPr/>
          </p:nvCxnSpPr>
          <p:spPr>
            <a:xfrm flipV="1">
              <a:off x="260573" y="1569722"/>
              <a:ext cx="2997715" cy="7240"/>
            </a:xfrm>
            <a:prstGeom prst="line">
              <a:avLst/>
            </a:prstGeom>
            <a:ln w="12700">
              <a:solidFill>
                <a:srgbClr val="FFDE2B"/>
              </a:solidFill>
            </a:ln>
          </p:spPr>
          <p:style>
            <a:lnRef idx="3">
              <a:schemeClr val="accent1"/>
            </a:lnRef>
            <a:fillRef idx="0">
              <a:schemeClr val="accent1"/>
            </a:fillRef>
            <a:effectRef idx="2">
              <a:schemeClr val="accent1"/>
            </a:effectRef>
            <a:fontRef idx="minor">
              <a:schemeClr val="tx1"/>
            </a:fontRef>
          </p:style>
        </p:cxnSp>
      </p:grpSp>
      <p:sp>
        <p:nvSpPr>
          <p:cNvPr id="1059" name="Google Shape;1059;g53d446ea93_0_230"/>
          <p:cNvSpPr/>
          <p:nvPr/>
        </p:nvSpPr>
        <p:spPr>
          <a:xfrm>
            <a:off x="385958" y="361733"/>
            <a:ext cx="10636200" cy="601200"/>
          </a:xfrm>
          <a:prstGeom prst="rect">
            <a:avLst/>
          </a:prstGeom>
          <a:noFill/>
          <a:ln>
            <a:noFill/>
          </a:ln>
        </p:spPr>
        <p:txBody>
          <a:bodyPr spcFirstLastPara="1" wrap="square" lIns="50800" tIns="50800" rIns="50800" bIns="50800" anchor="t" anchorCtr="0">
            <a:noAutofit/>
          </a:bodyPr>
          <a:lstStyle/>
          <a:p>
            <a:pPr marL="0" marR="0" lvl="0" indent="0" algn="l" rtl="0">
              <a:lnSpc>
                <a:spcPct val="90000"/>
              </a:lnSpc>
              <a:spcBef>
                <a:spcPts val="0"/>
              </a:spcBef>
              <a:spcAft>
                <a:spcPts val="0"/>
              </a:spcAft>
              <a:buClr>
                <a:srgbClr val="FFDE2B"/>
              </a:buClr>
              <a:buSzPts val="3600"/>
              <a:buFont typeface="Poppins SemiBold"/>
              <a:buNone/>
            </a:pPr>
            <a:r>
              <a:rPr lang="en-US" sz="3600" b="1" dirty="0">
                <a:solidFill>
                  <a:srgbClr val="FFDE2B"/>
                </a:solidFill>
                <a:latin typeface="Poppins SemiBold"/>
                <a:cs typeface="Poppins SemiBold"/>
                <a:sym typeface="Poppins SemiBold"/>
              </a:rPr>
              <a:t>CHANNELS LINE-UP</a:t>
            </a:r>
            <a:endParaRPr dirty="0"/>
          </a:p>
        </p:txBody>
      </p:sp>
      <p:grpSp>
        <p:nvGrpSpPr>
          <p:cNvPr id="131" name="Groupe 130"/>
          <p:cNvGrpSpPr/>
          <p:nvPr/>
        </p:nvGrpSpPr>
        <p:grpSpPr>
          <a:xfrm>
            <a:off x="277766" y="4981646"/>
            <a:ext cx="2653819" cy="447462"/>
            <a:chOff x="260573" y="1157562"/>
            <a:chExt cx="2997716" cy="419400"/>
          </a:xfrm>
          <a:solidFill>
            <a:srgbClr val="FFDE2B"/>
          </a:solidFill>
        </p:grpSpPr>
        <p:grpSp>
          <p:nvGrpSpPr>
            <p:cNvPr id="132" name="Google Shape;762;p4"/>
            <p:cNvGrpSpPr/>
            <p:nvPr/>
          </p:nvGrpSpPr>
          <p:grpSpPr>
            <a:xfrm>
              <a:off x="260573" y="1157562"/>
              <a:ext cx="2997716" cy="374412"/>
              <a:chOff x="369629" y="1200540"/>
              <a:chExt cx="2479501" cy="349200"/>
            </a:xfrm>
            <a:grpFill/>
          </p:grpSpPr>
          <p:sp>
            <p:nvSpPr>
              <p:cNvPr id="134" name="Google Shape;763;p4"/>
              <p:cNvSpPr/>
              <p:nvPr/>
            </p:nvSpPr>
            <p:spPr>
              <a:xfrm>
                <a:off x="369629" y="1200540"/>
                <a:ext cx="2479500" cy="349200"/>
              </a:xfrm>
              <a:prstGeom prst="rect">
                <a:avLst/>
              </a:prstGeom>
              <a:grpFill/>
              <a:ln>
                <a:noFill/>
              </a:ln>
            </p:spPr>
            <p:txBody>
              <a:bodyPr spcFirstLastPara="1" wrap="square" lIns="243800" tIns="121850" rIns="243800" bIns="12185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 </a:t>
                </a:r>
                <a:endParaRPr/>
              </a:p>
            </p:txBody>
          </p:sp>
          <p:sp>
            <p:nvSpPr>
              <p:cNvPr id="135" name="Google Shape;764;p4"/>
              <p:cNvSpPr/>
              <p:nvPr/>
            </p:nvSpPr>
            <p:spPr>
              <a:xfrm>
                <a:off x="373118" y="1303395"/>
                <a:ext cx="2476012" cy="149735"/>
              </a:xfrm>
              <a:prstGeom prst="rect">
                <a:avLst/>
              </a:prstGeom>
              <a:grpFill/>
              <a:ln>
                <a:noFill/>
              </a:ln>
            </p:spPr>
            <p:txBody>
              <a:bodyPr spcFirstLastPara="1" wrap="square" lIns="243800" tIns="121850" rIns="243800" bIns="121850" anchor="ctr" anchorCtr="0">
                <a:noAutofit/>
              </a:bodyPr>
              <a:lstStyle/>
              <a:p>
                <a:pPr marL="0" marR="0" lvl="0" indent="0" algn="ctr" rtl="0">
                  <a:lnSpc>
                    <a:spcPct val="100000"/>
                  </a:lnSpc>
                  <a:spcBef>
                    <a:spcPts val="0"/>
                  </a:spcBef>
                  <a:spcAft>
                    <a:spcPts val="0"/>
                  </a:spcAft>
                  <a:buClr>
                    <a:srgbClr val="000000"/>
                  </a:buClr>
                  <a:buSzPts val="1600"/>
                  <a:buFont typeface="Poppins SemiBold"/>
                  <a:buNone/>
                </a:pPr>
                <a:r>
                  <a:rPr lang="en-US" sz="1600" b="1" dirty="0">
                    <a:solidFill>
                      <a:schemeClr val="bg1">
                        <a:lumMod val="50000"/>
                      </a:schemeClr>
                    </a:solidFill>
                    <a:latin typeface="Poppins SemiBold"/>
                    <a:cs typeface="Poppins SemiBold"/>
                    <a:sym typeface="Poppins SemiBold"/>
                  </a:rPr>
                  <a:t>FACTUAL</a:t>
                </a:r>
                <a:endParaRPr sz="1200" dirty="0">
                  <a:solidFill>
                    <a:schemeClr val="bg1">
                      <a:lumMod val="50000"/>
                    </a:schemeClr>
                  </a:solidFill>
                </a:endParaRPr>
              </a:p>
            </p:txBody>
          </p:sp>
        </p:grpSp>
        <p:cxnSp>
          <p:nvCxnSpPr>
            <p:cNvPr id="133" name="Straight Connector 68">
              <a:extLst>
                <a:ext uri="{FF2B5EF4-FFF2-40B4-BE49-F238E27FC236}">
                  <a16:creationId xmlns:a16="http://schemas.microsoft.com/office/drawing/2014/main" id="{0AECBC5B-0348-4175-A9BA-F338017D03C7}"/>
                </a:ext>
              </a:extLst>
            </p:cNvPr>
            <p:cNvCxnSpPr>
              <a:cxnSpLocks/>
            </p:cNvCxnSpPr>
            <p:nvPr/>
          </p:nvCxnSpPr>
          <p:spPr>
            <a:xfrm flipV="1">
              <a:off x="260573" y="1569722"/>
              <a:ext cx="2997715" cy="7240"/>
            </a:xfrm>
            <a:prstGeom prst="line">
              <a:avLst/>
            </a:prstGeom>
            <a:grpFill/>
            <a:ln w="12700">
              <a:solidFill>
                <a:srgbClr val="FFDE2B"/>
              </a:solidFill>
            </a:ln>
          </p:spPr>
          <p:style>
            <a:lnRef idx="3">
              <a:schemeClr val="accent1"/>
            </a:lnRef>
            <a:fillRef idx="0">
              <a:schemeClr val="accent1"/>
            </a:fillRef>
            <a:effectRef idx="2">
              <a:schemeClr val="accent1"/>
            </a:effectRef>
            <a:fontRef idx="minor">
              <a:schemeClr val="tx1"/>
            </a:fontRef>
          </p:style>
        </p:cxnSp>
      </p:grpSp>
      <p:grpSp>
        <p:nvGrpSpPr>
          <p:cNvPr id="136" name="Groupe 135"/>
          <p:cNvGrpSpPr/>
          <p:nvPr/>
        </p:nvGrpSpPr>
        <p:grpSpPr>
          <a:xfrm>
            <a:off x="5719812" y="4985510"/>
            <a:ext cx="2653819" cy="447462"/>
            <a:chOff x="260573" y="1157562"/>
            <a:chExt cx="2997716" cy="419400"/>
          </a:xfrm>
        </p:grpSpPr>
        <p:grpSp>
          <p:nvGrpSpPr>
            <p:cNvPr id="137" name="Google Shape;762;p4"/>
            <p:cNvGrpSpPr/>
            <p:nvPr/>
          </p:nvGrpSpPr>
          <p:grpSpPr>
            <a:xfrm>
              <a:off x="260573" y="1157562"/>
              <a:ext cx="2997716" cy="374412"/>
              <a:chOff x="369629" y="1200540"/>
              <a:chExt cx="2479501" cy="349200"/>
            </a:xfrm>
          </p:grpSpPr>
          <p:sp>
            <p:nvSpPr>
              <p:cNvPr id="139" name="Google Shape;763;p4"/>
              <p:cNvSpPr/>
              <p:nvPr/>
            </p:nvSpPr>
            <p:spPr>
              <a:xfrm>
                <a:off x="369629" y="1200540"/>
                <a:ext cx="2479500" cy="349200"/>
              </a:xfrm>
              <a:prstGeom prst="rect">
                <a:avLst/>
              </a:prstGeom>
              <a:solidFill>
                <a:srgbClr val="5E00FF"/>
              </a:solidFill>
              <a:ln>
                <a:noFill/>
              </a:ln>
            </p:spPr>
            <p:txBody>
              <a:bodyPr spcFirstLastPara="1" wrap="square" lIns="243800" tIns="121850" rIns="243800" bIns="12185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 </a:t>
                </a:r>
                <a:endParaRPr/>
              </a:p>
            </p:txBody>
          </p:sp>
          <p:sp>
            <p:nvSpPr>
              <p:cNvPr id="140" name="Google Shape;764;p4"/>
              <p:cNvSpPr/>
              <p:nvPr/>
            </p:nvSpPr>
            <p:spPr>
              <a:xfrm>
                <a:off x="373118" y="1303395"/>
                <a:ext cx="2476012" cy="149735"/>
              </a:xfrm>
              <a:prstGeom prst="rect">
                <a:avLst/>
              </a:prstGeom>
              <a:noFill/>
              <a:ln>
                <a:noFill/>
              </a:ln>
            </p:spPr>
            <p:txBody>
              <a:bodyPr spcFirstLastPara="1" wrap="square" lIns="243800" tIns="121850" rIns="243800" bIns="121850" anchor="ctr" anchorCtr="0">
                <a:noAutofit/>
              </a:bodyPr>
              <a:lstStyle/>
              <a:p>
                <a:pPr marL="0" marR="0" lvl="0" indent="0" algn="ctr" rtl="0">
                  <a:lnSpc>
                    <a:spcPct val="100000"/>
                  </a:lnSpc>
                  <a:spcBef>
                    <a:spcPts val="0"/>
                  </a:spcBef>
                  <a:spcAft>
                    <a:spcPts val="0"/>
                  </a:spcAft>
                  <a:buClr>
                    <a:srgbClr val="000000"/>
                  </a:buClr>
                  <a:buSzPts val="1600"/>
                  <a:buFont typeface="Poppins SemiBold"/>
                  <a:buNone/>
                </a:pPr>
                <a:r>
                  <a:rPr lang="en-US" sz="1600" b="1" dirty="0">
                    <a:solidFill>
                      <a:schemeClr val="bg1"/>
                    </a:solidFill>
                    <a:latin typeface="Poppins SemiBold"/>
                    <a:cs typeface="Poppins SemiBold"/>
                    <a:sym typeface="Poppins SemiBold"/>
                  </a:rPr>
                  <a:t>SPORT &amp; TECH</a:t>
                </a:r>
                <a:endParaRPr sz="1200" dirty="0">
                  <a:solidFill>
                    <a:schemeClr val="bg1"/>
                  </a:solidFill>
                </a:endParaRPr>
              </a:p>
            </p:txBody>
          </p:sp>
        </p:grpSp>
        <p:cxnSp>
          <p:nvCxnSpPr>
            <p:cNvPr id="138" name="Straight Connector 68">
              <a:extLst>
                <a:ext uri="{FF2B5EF4-FFF2-40B4-BE49-F238E27FC236}">
                  <a16:creationId xmlns:a16="http://schemas.microsoft.com/office/drawing/2014/main" id="{0AECBC5B-0348-4175-A9BA-F338017D03C7}"/>
                </a:ext>
              </a:extLst>
            </p:cNvPr>
            <p:cNvCxnSpPr>
              <a:cxnSpLocks/>
            </p:cNvCxnSpPr>
            <p:nvPr/>
          </p:nvCxnSpPr>
          <p:spPr>
            <a:xfrm flipV="1">
              <a:off x="260573" y="1569722"/>
              <a:ext cx="2997715" cy="7240"/>
            </a:xfrm>
            <a:prstGeom prst="line">
              <a:avLst/>
            </a:prstGeom>
            <a:ln w="12700">
              <a:solidFill>
                <a:srgbClr val="5E00FF"/>
              </a:solidFill>
            </a:ln>
          </p:spPr>
          <p:style>
            <a:lnRef idx="3">
              <a:schemeClr val="accent1"/>
            </a:lnRef>
            <a:fillRef idx="0">
              <a:schemeClr val="accent1"/>
            </a:fillRef>
            <a:effectRef idx="2">
              <a:schemeClr val="accent1"/>
            </a:effectRef>
            <a:fontRef idx="minor">
              <a:schemeClr val="tx1"/>
            </a:fontRef>
          </p:style>
        </p:cxnSp>
      </p:grpSp>
      <p:grpSp>
        <p:nvGrpSpPr>
          <p:cNvPr id="141" name="Groupe 140"/>
          <p:cNvGrpSpPr/>
          <p:nvPr/>
        </p:nvGrpSpPr>
        <p:grpSpPr>
          <a:xfrm>
            <a:off x="9006506" y="175853"/>
            <a:ext cx="2653819" cy="570722"/>
            <a:chOff x="260573" y="1157562"/>
            <a:chExt cx="2997716" cy="419400"/>
          </a:xfrm>
          <a:solidFill>
            <a:srgbClr val="FF2CD2"/>
          </a:solidFill>
        </p:grpSpPr>
        <p:grpSp>
          <p:nvGrpSpPr>
            <p:cNvPr id="142" name="Google Shape;762;p4"/>
            <p:cNvGrpSpPr/>
            <p:nvPr/>
          </p:nvGrpSpPr>
          <p:grpSpPr>
            <a:xfrm>
              <a:off x="260573" y="1157562"/>
              <a:ext cx="2997716" cy="374412"/>
              <a:chOff x="369629" y="1200540"/>
              <a:chExt cx="2479501" cy="349200"/>
            </a:xfrm>
            <a:grpFill/>
          </p:grpSpPr>
          <p:sp>
            <p:nvSpPr>
              <p:cNvPr id="144" name="Google Shape;763;p4"/>
              <p:cNvSpPr/>
              <p:nvPr/>
            </p:nvSpPr>
            <p:spPr>
              <a:xfrm>
                <a:off x="369629" y="1200540"/>
                <a:ext cx="2479500" cy="349200"/>
              </a:xfrm>
              <a:prstGeom prst="rect">
                <a:avLst/>
              </a:prstGeom>
              <a:grpFill/>
              <a:ln>
                <a:noFill/>
              </a:ln>
            </p:spPr>
            <p:txBody>
              <a:bodyPr spcFirstLastPara="1" wrap="square" lIns="243800" tIns="121850" rIns="243800" bIns="12185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 </a:t>
                </a:r>
                <a:endParaRPr/>
              </a:p>
            </p:txBody>
          </p:sp>
          <p:sp>
            <p:nvSpPr>
              <p:cNvPr id="145" name="Google Shape;764;p4"/>
              <p:cNvSpPr/>
              <p:nvPr/>
            </p:nvSpPr>
            <p:spPr>
              <a:xfrm>
                <a:off x="373118" y="1303395"/>
                <a:ext cx="2476012" cy="149735"/>
              </a:xfrm>
              <a:prstGeom prst="rect">
                <a:avLst/>
              </a:prstGeom>
              <a:grpFill/>
              <a:ln>
                <a:noFill/>
              </a:ln>
            </p:spPr>
            <p:txBody>
              <a:bodyPr spcFirstLastPara="1" wrap="square" lIns="243800" tIns="121850" rIns="243800" bIns="121850" anchor="ctr" anchorCtr="0">
                <a:noAutofit/>
              </a:bodyPr>
              <a:lstStyle/>
              <a:p>
                <a:pPr marL="0" marR="0" lvl="0" indent="0" algn="ctr" rtl="0">
                  <a:lnSpc>
                    <a:spcPct val="100000"/>
                  </a:lnSpc>
                  <a:spcBef>
                    <a:spcPts val="0"/>
                  </a:spcBef>
                  <a:spcAft>
                    <a:spcPts val="0"/>
                  </a:spcAft>
                  <a:buClr>
                    <a:srgbClr val="000000"/>
                  </a:buClr>
                  <a:buSzPts val="1600"/>
                  <a:buFont typeface="Poppins SemiBold"/>
                  <a:buNone/>
                </a:pPr>
                <a:r>
                  <a:rPr lang="en-US" sz="1600" b="1" dirty="0">
                    <a:solidFill>
                      <a:schemeClr val="bg1"/>
                    </a:solidFill>
                    <a:latin typeface="Poppins SemiBold"/>
                    <a:cs typeface="Poppins SemiBold"/>
                    <a:sym typeface="Poppins SemiBold"/>
                  </a:rPr>
                  <a:t>LIFESTYLE</a:t>
                </a:r>
                <a:endParaRPr sz="1200" dirty="0">
                  <a:solidFill>
                    <a:schemeClr val="bg1"/>
                  </a:solidFill>
                </a:endParaRPr>
              </a:p>
            </p:txBody>
          </p:sp>
        </p:grpSp>
        <p:cxnSp>
          <p:nvCxnSpPr>
            <p:cNvPr id="143" name="Straight Connector 68">
              <a:extLst>
                <a:ext uri="{FF2B5EF4-FFF2-40B4-BE49-F238E27FC236}">
                  <a16:creationId xmlns:a16="http://schemas.microsoft.com/office/drawing/2014/main" id="{0AECBC5B-0348-4175-A9BA-F338017D03C7}"/>
                </a:ext>
              </a:extLst>
            </p:cNvPr>
            <p:cNvCxnSpPr>
              <a:cxnSpLocks/>
            </p:cNvCxnSpPr>
            <p:nvPr/>
          </p:nvCxnSpPr>
          <p:spPr>
            <a:xfrm flipV="1">
              <a:off x="260573" y="1569722"/>
              <a:ext cx="2997715" cy="7240"/>
            </a:xfrm>
            <a:prstGeom prst="line">
              <a:avLst/>
            </a:prstGeom>
            <a:grpFill/>
            <a:ln w="12700">
              <a:solidFill>
                <a:srgbClr val="FF2CD2"/>
              </a:solidFill>
            </a:ln>
          </p:spPr>
          <p:style>
            <a:lnRef idx="3">
              <a:schemeClr val="accent1"/>
            </a:lnRef>
            <a:fillRef idx="0">
              <a:schemeClr val="accent1"/>
            </a:fillRef>
            <a:effectRef idx="2">
              <a:schemeClr val="accent1"/>
            </a:effectRef>
            <a:fontRef idx="minor">
              <a:schemeClr val="tx1"/>
            </a:fontRef>
          </p:style>
        </p:cxnSp>
      </p:grpSp>
      <p:grpSp>
        <p:nvGrpSpPr>
          <p:cNvPr id="146" name="Groupe 145"/>
          <p:cNvGrpSpPr/>
          <p:nvPr/>
        </p:nvGrpSpPr>
        <p:grpSpPr>
          <a:xfrm>
            <a:off x="5745893" y="183577"/>
            <a:ext cx="2653819" cy="447462"/>
            <a:chOff x="260571" y="1157562"/>
            <a:chExt cx="2997717" cy="419400"/>
          </a:xfrm>
        </p:grpSpPr>
        <p:grpSp>
          <p:nvGrpSpPr>
            <p:cNvPr id="147" name="Google Shape;762;p4"/>
            <p:cNvGrpSpPr/>
            <p:nvPr/>
          </p:nvGrpSpPr>
          <p:grpSpPr>
            <a:xfrm>
              <a:off x="260571" y="1157562"/>
              <a:ext cx="2997716" cy="374412"/>
              <a:chOff x="369628" y="1200540"/>
              <a:chExt cx="2479501" cy="349200"/>
            </a:xfrm>
          </p:grpSpPr>
          <p:sp>
            <p:nvSpPr>
              <p:cNvPr id="149" name="Google Shape;763;p4"/>
              <p:cNvSpPr/>
              <p:nvPr/>
            </p:nvSpPr>
            <p:spPr>
              <a:xfrm>
                <a:off x="369629" y="1200540"/>
                <a:ext cx="2479500" cy="349200"/>
              </a:xfrm>
              <a:prstGeom prst="rect">
                <a:avLst/>
              </a:prstGeom>
              <a:solidFill>
                <a:srgbClr val="FF6700"/>
              </a:solidFill>
              <a:ln>
                <a:noFill/>
              </a:ln>
            </p:spPr>
            <p:txBody>
              <a:bodyPr spcFirstLastPara="1" wrap="square" lIns="243800" tIns="121850" rIns="243800" bIns="12185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 </a:t>
                </a:r>
                <a:endParaRPr/>
              </a:p>
            </p:txBody>
          </p:sp>
          <p:sp>
            <p:nvSpPr>
              <p:cNvPr id="150" name="Google Shape;764;p4"/>
              <p:cNvSpPr/>
              <p:nvPr/>
            </p:nvSpPr>
            <p:spPr>
              <a:xfrm>
                <a:off x="369628" y="1303395"/>
                <a:ext cx="2476012" cy="149735"/>
              </a:xfrm>
              <a:prstGeom prst="rect">
                <a:avLst/>
              </a:prstGeom>
              <a:noFill/>
              <a:ln>
                <a:noFill/>
              </a:ln>
            </p:spPr>
            <p:txBody>
              <a:bodyPr spcFirstLastPara="1" wrap="square" lIns="243800" tIns="121850" rIns="243800" bIns="121850" anchor="ctr" anchorCtr="0">
                <a:noAutofit/>
              </a:bodyPr>
              <a:lstStyle/>
              <a:p>
                <a:pPr marL="0" marR="0" lvl="0" indent="0" algn="ctr" rtl="0">
                  <a:lnSpc>
                    <a:spcPct val="100000"/>
                  </a:lnSpc>
                  <a:spcBef>
                    <a:spcPts val="0"/>
                  </a:spcBef>
                  <a:spcAft>
                    <a:spcPts val="0"/>
                  </a:spcAft>
                  <a:buClr>
                    <a:srgbClr val="000000"/>
                  </a:buClr>
                  <a:buSzPts val="1600"/>
                  <a:buFont typeface="Poppins SemiBold"/>
                  <a:buNone/>
                </a:pPr>
                <a:r>
                  <a:rPr lang="en-US" sz="1600" b="1" dirty="0">
                    <a:solidFill>
                      <a:schemeClr val="bg1"/>
                    </a:solidFill>
                    <a:latin typeface="Poppins SemiBold"/>
                    <a:cs typeface="Poppins SemiBold"/>
                    <a:sym typeface="Poppins SemiBold"/>
                  </a:rPr>
                  <a:t>KIDS &amp; FAMILLE</a:t>
                </a:r>
                <a:endParaRPr sz="1200" dirty="0">
                  <a:solidFill>
                    <a:schemeClr val="bg1"/>
                  </a:solidFill>
                </a:endParaRPr>
              </a:p>
            </p:txBody>
          </p:sp>
        </p:grpSp>
        <p:cxnSp>
          <p:nvCxnSpPr>
            <p:cNvPr id="148" name="Straight Connector 68">
              <a:extLst>
                <a:ext uri="{FF2B5EF4-FFF2-40B4-BE49-F238E27FC236}">
                  <a16:creationId xmlns:a16="http://schemas.microsoft.com/office/drawing/2014/main" id="{0AECBC5B-0348-4175-A9BA-F338017D03C7}"/>
                </a:ext>
              </a:extLst>
            </p:cNvPr>
            <p:cNvCxnSpPr>
              <a:cxnSpLocks/>
            </p:cNvCxnSpPr>
            <p:nvPr/>
          </p:nvCxnSpPr>
          <p:spPr>
            <a:xfrm flipV="1">
              <a:off x="260573" y="1569722"/>
              <a:ext cx="2997715" cy="7240"/>
            </a:xfrm>
            <a:prstGeom prst="line">
              <a:avLst/>
            </a:prstGeom>
            <a:ln w="12700">
              <a:solidFill>
                <a:srgbClr val="FF6700"/>
              </a:solidFill>
            </a:ln>
          </p:spPr>
          <p:style>
            <a:lnRef idx="3">
              <a:schemeClr val="accent1"/>
            </a:lnRef>
            <a:fillRef idx="0">
              <a:schemeClr val="accent1"/>
            </a:fillRef>
            <a:effectRef idx="2">
              <a:schemeClr val="accent1"/>
            </a:effectRef>
            <a:fontRef idx="minor">
              <a:schemeClr val="tx1"/>
            </a:fontRef>
          </p:style>
        </p:cxnSp>
      </p:grpSp>
      <p:sp>
        <p:nvSpPr>
          <p:cNvPr id="10" name="Rectangle 9"/>
          <p:cNvSpPr/>
          <p:nvPr/>
        </p:nvSpPr>
        <p:spPr>
          <a:xfrm>
            <a:off x="187569" y="1255976"/>
            <a:ext cx="5323730" cy="5167133"/>
          </a:xfrm>
          <a:prstGeom prst="rect">
            <a:avLst/>
          </a:prstGeom>
          <a:noFill/>
          <a:ln>
            <a:solidFill>
              <a:srgbClr val="FFDE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Rectangle 161"/>
          <p:cNvSpPr/>
          <p:nvPr/>
        </p:nvSpPr>
        <p:spPr>
          <a:xfrm>
            <a:off x="5661517" y="286258"/>
            <a:ext cx="3010330" cy="4368395"/>
          </a:xfrm>
          <a:prstGeom prst="rect">
            <a:avLst/>
          </a:prstGeom>
          <a:noFill/>
          <a:ln>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Rectangle 164"/>
          <p:cNvSpPr/>
          <p:nvPr/>
        </p:nvSpPr>
        <p:spPr>
          <a:xfrm>
            <a:off x="8912475" y="281139"/>
            <a:ext cx="3010330" cy="4368395"/>
          </a:xfrm>
          <a:prstGeom prst="rect">
            <a:avLst/>
          </a:prstGeom>
          <a:noFill/>
          <a:ln>
            <a:solidFill>
              <a:srgbClr val="FF2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9" name="Image 78"/>
          <p:cNvPicPr>
            <a:picLocks noChangeAspect="1"/>
          </p:cNvPicPr>
          <p:nvPr/>
        </p:nvPicPr>
        <p:blipFill rotWithShape="1">
          <a:blip r:embed="rId3" cstate="print">
            <a:extLst>
              <a:ext uri="{28A0092B-C50C-407E-A947-70E740481C1C}">
                <a14:useLocalDpi xmlns:a14="http://schemas.microsoft.com/office/drawing/2010/main" val="0"/>
              </a:ext>
            </a:extLst>
          </a:blip>
          <a:srcRect l="1107" t="4769" r="2452" b="8332"/>
          <a:stretch/>
        </p:blipFill>
        <p:spPr>
          <a:xfrm>
            <a:off x="5881689" y="3691175"/>
            <a:ext cx="1205856" cy="651788"/>
          </a:xfrm>
          <a:prstGeom prst="rect">
            <a:avLst/>
          </a:prstGeom>
        </p:spPr>
      </p:pic>
      <p:pic>
        <p:nvPicPr>
          <p:cNvPr id="84" name="Image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3953" y="2952234"/>
            <a:ext cx="1149611" cy="632367"/>
          </a:xfrm>
          <a:prstGeom prst="rect">
            <a:avLst/>
          </a:prstGeom>
        </p:spPr>
      </p:pic>
      <p:pic>
        <p:nvPicPr>
          <p:cNvPr id="85" name="Image 84"/>
          <p:cNvPicPr>
            <a:picLocks noChangeAspect="1"/>
          </p:cNvPicPr>
          <p:nvPr/>
        </p:nvPicPr>
        <p:blipFill rotWithShape="1">
          <a:blip r:embed="rId5" cstate="print">
            <a:extLst>
              <a:ext uri="{28A0092B-C50C-407E-A947-70E740481C1C}">
                <a14:useLocalDpi xmlns:a14="http://schemas.microsoft.com/office/drawing/2010/main" val="0"/>
              </a:ext>
            </a:extLst>
          </a:blip>
          <a:srcRect l="1729" t="3981" r="-1" b="3887"/>
          <a:stretch/>
        </p:blipFill>
        <p:spPr>
          <a:xfrm>
            <a:off x="7174153" y="2952234"/>
            <a:ext cx="1135781" cy="647641"/>
          </a:xfrm>
          <a:prstGeom prst="rect">
            <a:avLst/>
          </a:prstGeom>
        </p:spPr>
      </p:pic>
      <p:pic>
        <p:nvPicPr>
          <p:cNvPr id="88" name="Image 87"/>
          <p:cNvPicPr>
            <a:picLocks noChangeAspect="1"/>
          </p:cNvPicPr>
          <p:nvPr/>
        </p:nvPicPr>
        <p:blipFill rotWithShape="1">
          <a:blip r:embed="rId6" cstate="print">
            <a:extLst>
              <a:ext uri="{28A0092B-C50C-407E-A947-70E740481C1C}">
                <a14:useLocalDpi xmlns:a14="http://schemas.microsoft.com/office/drawing/2010/main" val="0"/>
              </a:ext>
            </a:extLst>
          </a:blip>
          <a:srcRect l="1766" t="3901" r="1398" b="5813"/>
          <a:stretch/>
        </p:blipFill>
        <p:spPr>
          <a:xfrm>
            <a:off x="5907771" y="1512565"/>
            <a:ext cx="1165032" cy="651789"/>
          </a:xfrm>
          <a:prstGeom prst="rect">
            <a:avLst/>
          </a:prstGeom>
        </p:spPr>
      </p:pic>
      <p:pic>
        <p:nvPicPr>
          <p:cNvPr id="90" name="Image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8917" y="2246906"/>
            <a:ext cx="1131018" cy="626558"/>
          </a:xfrm>
          <a:prstGeom prst="rect">
            <a:avLst/>
          </a:prstGeom>
        </p:spPr>
      </p:pic>
      <p:pic>
        <p:nvPicPr>
          <p:cNvPr id="92" name="Image 9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3953" y="2237110"/>
            <a:ext cx="1161139" cy="639610"/>
          </a:xfrm>
          <a:prstGeom prst="rect">
            <a:avLst/>
          </a:prstGeom>
        </p:spPr>
      </p:pic>
      <p:pic>
        <p:nvPicPr>
          <p:cNvPr id="95" name="Image 94"/>
          <p:cNvPicPr>
            <a:picLocks noChangeAspect="1"/>
          </p:cNvPicPr>
          <p:nvPr/>
        </p:nvPicPr>
        <p:blipFill rotWithShape="1">
          <a:blip r:embed="rId9" cstate="print">
            <a:extLst>
              <a:ext uri="{28A0092B-C50C-407E-A947-70E740481C1C}">
                <a14:useLocalDpi xmlns:a14="http://schemas.microsoft.com/office/drawing/2010/main" val="0"/>
              </a:ext>
            </a:extLst>
          </a:blip>
          <a:srcRect l="1004" t="3340" r="815" b="5012"/>
          <a:stretch/>
        </p:blipFill>
        <p:spPr>
          <a:xfrm>
            <a:off x="10413458" y="860056"/>
            <a:ext cx="1125837" cy="630957"/>
          </a:xfrm>
          <a:prstGeom prst="rect">
            <a:avLst/>
          </a:prstGeom>
        </p:spPr>
      </p:pic>
      <p:pic>
        <p:nvPicPr>
          <p:cNvPr id="97" name="Image 96"/>
          <p:cNvPicPr>
            <a:picLocks noChangeAspect="1"/>
          </p:cNvPicPr>
          <p:nvPr/>
        </p:nvPicPr>
        <p:blipFill rotWithShape="1">
          <a:blip r:embed="rId10" cstate="print">
            <a:extLst>
              <a:ext uri="{28A0092B-C50C-407E-A947-70E740481C1C}">
                <a14:useLocalDpi xmlns:a14="http://schemas.microsoft.com/office/drawing/2010/main" val="0"/>
              </a:ext>
            </a:extLst>
          </a:blip>
          <a:srcRect l="2443" t="5698" r="2466" b="4823"/>
          <a:stretch/>
        </p:blipFill>
        <p:spPr>
          <a:xfrm>
            <a:off x="9210692" y="861208"/>
            <a:ext cx="1118707" cy="632026"/>
          </a:xfrm>
          <a:prstGeom prst="rect">
            <a:avLst/>
          </a:prstGeom>
        </p:spPr>
      </p:pic>
      <p:pic>
        <p:nvPicPr>
          <p:cNvPr id="98" name="Image 97"/>
          <p:cNvPicPr>
            <a:picLocks noChangeAspect="1"/>
          </p:cNvPicPr>
          <p:nvPr/>
        </p:nvPicPr>
        <p:blipFill rotWithShape="1">
          <a:blip r:embed="rId11" cstate="print">
            <a:extLst>
              <a:ext uri="{28A0092B-C50C-407E-A947-70E740481C1C}">
                <a14:useLocalDpi xmlns:a14="http://schemas.microsoft.com/office/drawing/2010/main" val="0"/>
              </a:ext>
            </a:extLst>
          </a:blip>
          <a:srcRect t="3621" b="6367"/>
          <a:stretch/>
        </p:blipFill>
        <p:spPr>
          <a:xfrm>
            <a:off x="9210691" y="3003141"/>
            <a:ext cx="1118707" cy="633524"/>
          </a:xfrm>
          <a:prstGeom prst="rect">
            <a:avLst/>
          </a:prstGeom>
        </p:spPr>
      </p:pic>
      <p:pic>
        <p:nvPicPr>
          <p:cNvPr id="99" name="Image 98"/>
          <p:cNvPicPr>
            <a:picLocks noChangeAspect="1"/>
          </p:cNvPicPr>
          <p:nvPr/>
        </p:nvPicPr>
        <p:blipFill rotWithShape="1">
          <a:blip r:embed="rId12" cstate="print">
            <a:extLst>
              <a:ext uri="{28A0092B-C50C-407E-A947-70E740481C1C}">
                <a14:useLocalDpi xmlns:a14="http://schemas.microsoft.com/office/drawing/2010/main" val="0"/>
              </a:ext>
            </a:extLst>
          </a:blip>
          <a:srcRect l="600" t="1571" r="2477" b="4307"/>
          <a:stretch/>
        </p:blipFill>
        <p:spPr>
          <a:xfrm>
            <a:off x="10413458" y="3003141"/>
            <a:ext cx="1148256" cy="627223"/>
          </a:xfrm>
          <a:prstGeom prst="rect">
            <a:avLst/>
          </a:prstGeom>
        </p:spPr>
      </p:pic>
      <p:pic>
        <p:nvPicPr>
          <p:cNvPr id="102" name="Image 101"/>
          <p:cNvPicPr>
            <a:picLocks noChangeAspect="1"/>
          </p:cNvPicPr>
          <p:nvPr/>
        </p:nvPicPr>
        <p:blipFill rotWithShape="1">
          <a:blip r:embed="rId13" cstate="print">
            <a:extLst>
              <a:ext uri="{28A0092B-C50C-407E-A947-70E740481C1C}">
                <a14:useLocalDpi xmlns:a14="http://schemas.microsoft.com/office/drawing/2010/main" val="0"/>
              </a:ext>
            </a:extLst>
          </a:blip>
          <a:srcRect t="6887" r="1963" b="3028"/>
          <a:stretch/>
        </p:blipFill>
        <p:spPr>
          <a:xfrm>
            <a:off x="10413458" y="2289174"/>
            <a:ext cx="1148841" cy="633824"/>
          </a:xfrm>
          <a:prstGeom prst="rect">
            <a:avLst/>
          </a:prstGeom>
        </p:spPr>
      </p:pic>
      <p:pic>
        <p:nvPicPr>
          <p:cNvPr id="103" name="Image 1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13458" y="1564629"/>
            <a:ext cx="1148256" cy="630892"/>
          </a:xfrm>
          <a:prstGeom prst="rect">
            <a:avLst/>
          </a:prstGeom>
        </p:spPr>
      </p:pic>
      <p:pic>
        <p:nvPicPr>
          <p:cNvPr id="110" name="Image 109"/>
          <p:cNvPicPr>
            <a:picLocks noChangeAspect="1"/>
          </p:cNvPicPr>
          <p:nvPr/>
        </p:nvPicPr>
        <p:blipFill rotWithShape="1">
          <a:blip r:embed="rId15" cstate="print">
            <a:extLst>
              <a:ext uri="{28A0092B-C50C-407E-A947-70E740481C1C}">
                <a14:useLocalDpi xmlns:a14="http://schemas.microsoft.com/office/drawing/2010/main" val="0"/>
              </a:ext>
            </a:extLst>
          </a:blip>
          <a:srcRect l="3351" t="2023" r="3087" b="2485"/>
          <a:stretch/>
        </p:blipFill>
        <p:spPr>
          <a:xfrm>
            <a:off x="9210692" y="2291036"/>
            <a:ext cx="1124078" cy="631962"/>
          </a:xfrm>
          <a:prstGeom prst="rect">
            <a:avLst/>
          </a:prstGeom>
        </p:spPr>
      </p:pic>
      <p:pic>
        <p:nvPicPr>
          <p:cNvPr id="112" name="Picture 30">
            <a:extLst>
              <a:ext uri="{FF2B5EF4-FFF2-40B4-BE49-F238E27FC236}">
                <a16:creationId xmlns:a16="http://schemas.microsoft.com/office/drawing/2014/main" id="{785FC90D-AB13-4C49-A041-3C95A55F84F9}"/>
              </a:ext>
            </a:extLst>
          </p:cNvPr>
          <p:cNvPicPr>
            <a:picLocks noChangeAspect="1"/>
          </p:cNvPicPr>
          <p:nvPr/>
        </p:nvPicPr>
        <p:blipFill>
          <a:blip r:embed="rId16"/>
          <a:stretch>
            <a:fillRect/>
          </a:stretch>
        </p:blipFill>
        <p:spPr>
          <a:xfrm>
            <a:off x="5898122" y="5559047"/>
            <a:ext cx="1166970" cy="678471"/>
          </a:xfrm>
          <a:prstGeom prst="rect">
            <a:avLst/>
          </a:prstGeom>
        </p:spPr>
      </p:pic>
      <p:pic>
        <p:nvPicPr>
          <p:cNvPr id="113" name="Image 1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66682" y="5559047"/>
            <a:ext cx="1143252" cy="686190"/>
          </a:xfrm>
          <a:prstGeom prst="rect">
            <a:avLst/>
          </a:prstGeom>
        </p:spPr>
      </p:pic>
      <p:pic>
        <p:nvPicPr>
          <p:cNvPr id="114" name="Image 113"/>
          <p:cNvPicPr>
            <a:picLocks noChangeAspect="1"/>
          </p:cNvPicPr>
          <p:nvPr/>
        </p:nvPicPr>
        <p:blipFill rotWithShape="1">
          <a:blip r:embed="rId18" cstate="print">
            <a:extLst>
              <a:ext uri="{28A0092B-C50C-407E-A947-70E740481C1C}">
                <a14:useLocalDpi xmlns:a14="http://schemas.microsoft.com/office/drawing/2010/main" val="0"/>
              </a:ext>
            </a:extLst>
          </a:blip>
          <a:srcRect t="2933" b="2795"/>
          <a:stretch/>
        </p:blipFill>
        <p:spPr>
          <a:xfrm>
            <a:off x="8411524" y="5559048"/>
            <a:ext cx="1229297" cy="686190"/>
          </a:xfrm>
          <a:prstGeom prst="rect">
            <a:avLst/>
          </a:prstGeom>
        </p:spPr>
      </p:pic>
      <p:pic>
        <p:nvPicPr>
          <p:cNvPr id="115" name="Image 11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93218" y="5579827"/>
            <a:ext cx="1123963" cy="674228"/>
          </a:xfrm>
          <a:prstGeom prst="rect">
            <a:avLst/>
          </a:prstGeom>
        </p:spPr>
      </p:pic>
      <p:pic>
        <p:nvPicPr>
          <p:cNvPr id="116" name="Image 115"/>
          <p:cNvPicPr>
            <a:picLocks noChangeAspect="1"/>
          </p:cNvPicPr>
          <p:nvPr/>
        </p:nvPicPr>
        <p:blipFill rotWithShape="1">
          <a:blip r:embed="rId20" cstate="print">
            <a:extLst>
              <a:ext uri="{28A0092B-C50C-407E-A947-70E740481C1C}">
                <a14:useLocalDpi xmlns:a14="http://schemas.microsoft.com/office/drawing/2010/main" val="0"/>
              </a:ext>
            </a:extLst>
          </a:blip>
          <a:srcRect b="3416"/>
          <a:stretch/>
        </p:blipFill>
        <p:spPr>
          <a:xfrm>
            <a:off x="399326" y="5584909"/>
            <a:ext cx="1205349" cy="669146"/>
          </a:xfrm>
          <a:prstGeom prst="rect">
            <a:avLst/>
          </a:prstGeom>
        </p:spPr>
      </p:pic>
      <p:pic>
        <p:nvPicPr>
          <p:cNvPr id="120" name="Image 119"/>
          <p:cNvPicPr>
            <a:picLocks noChangeAspect="1"/>
          </p:cNvPicPr>
          <p:nvPr/>
        </p:nvPicPr>
        <p:blipFill rotWithShape="1">
          <a:blip r:embed="rId21" cstate="print">
            <a:extLst>
              <a:ext uri="{28A0092B-C50C-407E-A947-70E740481C1C}">
                <a14:useLocalDpi xmlns:a14="http://schemas.microsoft.com/office/drawing/2010/main" val="0"/>
              </a:ext>
            </a:extLst>
          </a:blip>
          <a:srcRect t="3464" r="4504" b="6571"/>
          <a:stretch/>
        </p:blipFill>
        <p:spPr>
          <a:xfrm>
            <a:off x="1694991" y="5579827"/>
            <a:ext cx="1193064" cy="674228"/>
          </a:xfrm>
          <a:prstGeom prst="rect">
            <a:avLst/>
          </a:prstGeom>
        </p:spPr>
      </p:pic>
      <p:pic>
        <p:nvPicPr>
          <p:cNvPr id="121" name="Image 120"/>
          <p:cNvPicPr>
            <a:picLocks noChangeAspect="1"/>
          </p:cNvPicPr>
          <p:nvPr/>
        </p:nvPicPr>
        <p:blipFill rotWithShape="1">
          <a:blip r:embed="rId22" cstate="print">
            <a:extLst>
              <a:ext uri="{28A0092B-C50C-407E-A947-70E740481C1C}">
                <a14:useLocalDpi xmlns:a14="http://schemas.microsoft.com/office/drawing/2010/main" val="0"/>
              </a:ext>
            </a:extLst>
          </a:blip>
          <a:srcRect l="3750" r="3777" b="1133"/>
          <a:stretch/>
        </p:blipFill>
        <p:spPr>
          <a:xfrm>
            <a:off x="4202704" y="5579827"/>
            <a:ext cx="1151562" cy="678367"/>
          </a:xfrm>
          <a:prstGeom prst="rect">
            <a:avLst/>
          </a:prstGeom>
        </p:spPr>
      </p:pic>
      <p:pic>
        <p:nvPicPr>
          <p:cNvPr id="123" name="Image 122"/>
          <p:cNvPicPr>
            <a:picLocks noChangeAspect="1"/>
          </p:cNvPicPr>
          <p:nvPr/>
        </p:nvPicPr>
        <p:blipFill rotWithShape="1">
          <a:blip r:embed="rId23" cstate="print">
            <a:extLst>
              <a:ext uri="{28A0092B-C50C-407E-A947-70E740481C1C}">
                <a14:useLocalDpi xmlns:a14="http://schemas.microsoft.com/office/drawing/2010/main" val="0"/>
              </a:ext>
            </a:extLst>
          </a:blip>
          <a:srcRect b="8075"/>
          <a:stretch/>
        </p:blipFill>
        <p:spPr>
          <a:xfrm>
            <a:off x="3034165" y="1729243"/>
            <a:ext cx="1106684" cy="610259"/>
          </a:xfrm>
          <a:prstGeom prst="rect">
            <a:avLst/>
          </a:prstGeom>
        </p:spPr>
      </p:pic>
      <p:pic>
        <p:nvPicPr>
          <p:cNvPr id="124" name="Image 123"/>
          <p:cNvPicPr>
            <a:picLocks noChangeAspect="1"/>
          </p:cNvPicPr>
          <p:nvPr/>
        </p:nvPicPr>
        <p:blipFill rotWithShape="1">
          <a:blip r:embed="rId24" cstate="print">
            <a:extLst>
              <a:ext uri="{28A0092B-C50C-407E-A947-70E740481C1C}">
                <a14:useLocalDpi xmlns:a14="http://schemas.microsoft.com/office/drawing/2010/main" val="0"/>
              </a:ext>
            </a:extLst>
          </a:blip>
          <a:srcRect l="1770" t="5906" r="2971" b="7380"/>
          <a:stretch/>
        </p:blipFill>
        <p:spPr>
          <a:xfrm>
            <a:off x="4237287" y="1738968"/>
            <a:ext cx="1105256" cy="603540"/>
          </a:xfrm>
          <a:prstGeom prst="rect">
            <a:avLst/>
          </a:prstGeom>
        </p:spPr>
      </p:pic>
      <p:pic>
        <p:nvPicPr>
          <p:cNvPr id="125" name="Image 124"/>
          <p:cNvPicPr>
            <a:picLocks noChangeAspect="1"/>
          </p:cNvPicPr>
          <p:nvPr/>
        </p:nvPicPr>
        <p:blipFill rotWithShape="1">
          <a:blip r:embed="rId25" cstate="print">
            <a:extLst>
              <a:ext uri="{28A0092B-C50C-407E-A947-70E740481C1C}">
                <a14:useLocalDpi xmlns:a14="http://schemas.microsoft.com/office/drawing/2010/main" val="0"/>
              </a:ext>
            </a:extLst>
          </a:blip>
          <a:srcRect t="4563" b="6314"/>
          <a:stretch/>
        </p:blipFill>
        <p:spPr>
          <a:xfrm>
            <a:off x="389834" y="2442852"/>
            <a:ext cx="1214841" cy="649483"/>
          </a:xfrm>
          <a:prstGeom prst="rect">
            <a:avLst/>
          </a:prstGeom>
        </p:spPr>
      </p:pic>
      <p:pic>
        <p:nvPicPr>
          <p:cNvPr id="126" name="Image 12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25209" y="3875740"/>
            <a:ext cx="1120222" cy="672367"/>
          </a:xfrm>
          <a:prstGeom prst="rect">
            <a:avLst/>
          </a:prstGeom>
        </p:spPr>
      </p:pic>
      <p:pic>
        <p:nvPicPr>
          <p:cNvPr id="127" name="Image 12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20962" y="3870776"/>
            <a:ext cx="1129137" cy="677331"/>
          </a:xfrm>
          <a:prstGeom prst="rect">
            <a:avLst/>
          </a:prstGeom>
        </p:spPr>
      </p:pic>
      <p:pic>
        <p:nvPicPr>
          <p:cNvPr id="128" name="Image 127"/>
          <p:cNvPicPr>
            <a:picLocks noChangeAspect="1"/>
          </p:cNvPicPr>
          <p:nvPr/>
        </p:nvPicPr>
        <p:blipFill rotWithShape="1">
          <a:blip r:embed="rId28" cstate="print">
            <a:extLst>
              <a:ext uri="{28A0092B-C50C-407E-A947-70E740481C1C}">
                <a14:useLocalDpi xmlns:a14="http://schemas.microsoft.com/office/drawing/2010/main" val="0"/>
              </a:ext>
            </a:extLst>
          </a:blip>
          <a:srcRect l="384" r="442" b="9376"/>
          <a:stretch/>
        </p:blipFill>
        <p:spPr>
          <a:xfrm>
            <a:off x="1688152" y="3158910"/>
            <a:ext cx="1282093" cy="642778"/>
          </a:xfrm>
          <a:prstGeom prst="rect">
            <a:avLst/>
          </a:prstGeom>
        </p:spPr>
      </p:pic>
      <p:pic>
        <p:nvPicPr>
          <p:cNvPr id="129" name="Image 128"/>
          <p:cNvPicPr>
            <a:picLocks noChangeAspect="1"/>
          </p:cNvPicPr>
          <p:nvPr/>
        </p:nvPicPr>
        <p:blipFill rotWithShape="1">
          <a:blip r:embed="rId29" cstate="print">
            <a:extLst>
              <a:ext uri="{28A0092B-C50C-407E-A947-70E740481C1C}">
                <a14:useLocalDpi xmlns:a14="http://schemas.microsoft.com/office/drawing/2010/main" val="0"/>
              </a:ext>
            </a:extLst>
          </a:blip>
          <a:srcRect t="843" r="6969" b="2178"/>
          <a:stretch/>
        </p:blipFill>
        <p:spPr>
          <a:xfrm>
            <a:off x="3034164" y="3158910"/>
            <a:ext cx="1111020" cy="637236"/>
          </a:xfrm>
          <a:prstGeom prst="rect">
            <a:avLst/>
          </a:prstGeom>
        </p:spPr>
      </p:pic>
      <p:pic>
        <p:nvPicPr>
          <p:cNvPr id="160" name="Image 159"/>
          <p:cNvPicPr>
            <a:picLocks noChangeAspect="1"/>
          </p:cNvPicPr>
          <p:nvPr/>
        </p:nvPicPr>
        <p:blipFill rotWithShape="1">
          <a:blip r:embed="rId30" cstate="print">
            <a:extLst>
              <a:ext uri="{28A0092B-C50C-407E-A947-70E740481C1C}">
                <a14:useLocalDpi xmlns:a14="http://schemas.microsoft.com/office/drawing/2010/main" val="0"/>
              </a:ext>
            </a:extLst>
          </a:blip>
          <a:srcRect l="4028" t="1" r="4324" b="4453"/>
          <a:stretch/>
        </p:blipFill>
        <p:spPr>
          <a:xfrm>
            <a:off x="4228541" y="3158909"/>
            <a:ext cx="1114001" cy="638108"/>
          </a:xfrm>
          <a:prstGeom prst="rect">
            <a:avLst/>
          </a:prstGeom>
        </p:spPr>
      </p:pic>
      <p:pic>
        <p:nvPicPr>
          <p:cNvPr id="161" name="Image 160"/>
          <p:cNvPicPr>
            <a:picLocks noChangeAspect="1"/>
          </p:cNvPicPr>
          <p:nvPr/>
        </p:nvPicPr>
        <p:blipFill rotWithShape="1">
          <a:blip r:embed="rId31" cstate="print">
            <a:extLst>
              <a:ext uri="{28A0092B-C50C-407E-A947-70E740481C1C}">
                <a14:useLocalDpi xmlns:a14="http://schemas.microsoft.com/office/drawing/2010/main" val="0"/>
              </a:ext>
            </a:extLst>
          </a:blip>
          <a:srcRect l="1375" t="3270" r="196" b="3459"/>
          <a:stretch/>
        </p:blipFill>
        <p:spPr>
          <a:xfrm>
            <a:off x="399326" y="3158297"/>
            <a:ext cx="1213082" cy="632308"/>
          </a:xfrm>
          <a:prstGeom prst="rect">
            <a:avLst/>
          </a:prstGeom>
        </p:spPr>
      </p:pic>
      <p:pic>
        <p:nvPicPr>
          <p:cNvPr id="164" name="Image 163"/>
          <p:cNvPicPr>
            <a:picLocks noChangeAspect="1"/>
          </p:cNvPicPr>
          <p:nvPr/>
        </p:nvPicPr>
        <p:blipFill rotWithShape="1">
          <a:blip r:embed="rId32" cstate="print">
            <a:extLst>
              <a:ext uri="{28A0092B-C50C-407E-A947-70E740481C1C}">
                <a14:useLocalDpi xmlns:a14="http://schemas.microsoft.com/office/drawing/2010/main" val="0"/>
              </a:ext>
            </a:extLst>
          </a:blip>
          <a:srcRect b="2001"/>
          <a:stretch/>
        </p:blipFill>
        <p:spPr>
          <a:xfrm>
            <a:off x="1726252" y="3878723"/>
            <a:ext cx="1234416" cy="669384"/>
          </a:xfrm>
          <a:prstGeom prst="rect">
            <a:avLst/>
          </a:prstGeom>
        </p:spPr>
      </p:pic>
      <p:pic>
        <p:nvPicPr>
          <p:cNvPr id="167" name="Image 166"/>
          <p:cNvPicPr>
            <a:picLocks noChangeAspect="1"/>
          </p:cNvPicPr>
          <p:nvPr/>
        </p:nvPicPr>
        <p:blipFill rotWithShape="1">
          <a:blip r:embed="rId33" cstate="print">
            <a:extLst>
              <a:ext uri="{28A0092B-C50C-407E-A947-70E740481C1C}">
                <a14:useLocalDpi xmlns:a14="http://schemas.microsoft.com/office/drawing/2010/main" val="0"/>
              </a:ext>
            </a:extLst>
          </a:blip>
          <a:srcRect t="2923" r="972" b="4269"/>
          <a:stretch/>
        </p:blipFill>
        <p:spPr>
          <a:xfrm>
            <a:off x="399326" y="1736195"/>
            <a:ext cx="1205349" cy="617899"/>
          </a:xfrm>
          <a:prstGeom prst="rect">
            <a:avLst/>
          </a:prstGeom>
        </p:spPr>
      </p:pic>
      <p:pic>
        <p:nvPicPr>
          <p:cNvPr id="168" name="Image 167"/>
          <p:cNvPicPr>
            <a:picLocks noChangeAspect="1"/>
          </p:cNvPicPr>
          <p:nvPr/>
        </p:nvPicPr>
        <p:blipFill rotWithShape="1">
          <a:blip r:embed="rId34" cstate="print">
            <a:extLst>
              <a:ext uri="{28A0092B-C50C-407E-A947-70E740481C1C}">
                <a14:useLocalDpi xmlns:a14="http://schemas.microsoft.com/office/drawing/2010/main" val="0"/>
              </a:ext>
            </a:extLst>
          </a:blip>
          <a:srcRect l="3282" r="3207" b="3404"/>
          <a:stretch/>
        </p:blipFill>
        <p:spPr>
          <a:xfrm>
            <a:off x="4237287" y="2447794"/>
            <a:ext cx="1105256" cy="616831"/>
          </a:xfrm>
          <a:prstGeom prst="rect">
            <a:avLst/>
          </a:prstGeom>
        </p:spPr>
      </p:pic>
      <p:pic>
        <p:nvPicPr>
          <p:cNvPr id="169" name="Image 168"/>
          <p:cNvPicPr>
            <a:picLocks noChangeAspect="1"/>
          </p:cNvPicPr>
          <p:nvPr/>
        </p:nvPicPr>
        <p:blipFill rotWithShape="1">
          <a:blip r:embed="rId35" cstate="print">
            <a:extLst>
              <a:ext uri="{28A0092B-C50C-407E-A947-70E740481C1C}">
                <a14:useLocalDpi xmlns:a14="http://schemas.microsoft.com/office/drawing/2010/main" val="0"/>
              </a:ext>
            </a:extLst>
          </a:blip>
          <a:srcRect t="2823" b="7859"/>
          <a:stretch/>
        </p:blipFill>
        <p:spPr>
          <a:xfrm>
            <a:off x="1688501" y="1738594"/>
            <a:ext cx="1249226" cy="615500"/>
          </a:xfrm>
          <a:prstGeom prst="rect">
            <a:avLst/>
          </a:prstGeom>
        </p:spPr>
      </p:pic>
      <p:pic>
        <p:nvPicPr>
          <p:cNvPr id="170" name="Image 169"/>
          <p:cNvPicPr>
            <a:picLocks noChangeAspect="1"/>
          </p:cNvPicPr>
          <p:nvPr/>
        </p:nvPicPr>
        <p:blipFill rotWithShape="1">
          <a:blip r:embed="rId36" cstate="print">
            <a:extLst>
              <a:ext uri="{28A0092B-C50C-407E-A947-70E740481C1C}">
                <a14:useLocalDpi xmlns:a14="http://schemas.microsoft.com/office/drawing/2010/main" val="0"/>
              </a:ext>
            </a:extLst>
          </a:blip>
          <a:srcRect r="711"/>
          <a:stretch/>
        </p:blipFill>
        <p:spPr>
          <a:xfrm>
            <a:off x="3034164" y="2451787"/>
            <a:ext cx="1118649" cy="62062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B8E4F500-1661-4F15-BBDE-FB7443774E2B}"/>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690692" y="2434330"/>
            <a:ext cx="1258998" cy="654713"/>
          </a:xfrm>
          <a:prstGeom prst="rect">
            <a:avLst/>
          </a:prstGeom>
        </p:spPr>
      </p:pic>
      <p:pic>
        <p:nvPicPr>
          <p:cNvPr id="7" name="Image 6">
            <a:extLst>
              <a:ext uri="{FF2B5EF4-FFF2-40B4-BE49-F238E27FC236}">
                <a16:creationId xmlns:a16="http://schemas.microsoft.com/office/drawing/2014/main" id="{D2E984E5-E098-43E6-9224-0B10D5ED8D40}"/>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99326" y="3866671"/>
            <a:ext cx="1251816" cy="704965"/>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0F24A80B-FE64-4D99-B545-CDEEF639386D}"/>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210691" y="1573377"/>
            <a:ext cx="1118707" cy="637516"/>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2DB041F5-DA76-4208-971E-49AABA65012F}"/>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9206380" y="3735640"/>
            <a:ext cx="1127328" cy="609099"/>
          </a:xfrm>
          <a:prstGeom prst="rect">
            <a:avLst/>
          </a:prstGeom>
        </p:spPr>
      </p:pic>
      <p:pic>
        <p:nvPicPr>
          <p:cNvPr id="15" name="Image 14">
            <a:extLst>
              <a:ext uri="{FF2B5EF4-FFF2-40B4-BE49-F238E27FC236}">
                <a16:creationId xmlns:a16="http://schemas.microsoft.com/office/drawing/2014/main" id="{DCBA9DCB-4D7A-4092-B390-00FD7BAD6B56}"/>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901299" y="809352"/>
            <a:ext cx="1170961" cy="615676"/>
          </a:xfrm>
          <a:prstGeom prst="rect">
            <a:avLst/>
          </a:prstGeom>
        </p:spPr>
      </p:pic>
      <p:pic>
        <p:nvPicPr>
          <p:cNvPr id="17" name="Image 16" descr="Une image contenant texte&#10;&#10;Description générée automatiquement">
            <a:extLst>
              <a:ext uri="{FF2B5EF4-FFF2-40B4-BE49-F238E27FC236}">
                <a16:creationId xmlns:a16="http://schemas.microsoft.com/office/drawing/2014/main" id="{95F2F525-7CAD-4B9E-B914-8DD598C06A7B}"/>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156862" y="1513251"/>
            <a:ext cx="1153071" cy="655558"/>
          </a:xfrm>
          <a:prstGeom prst="rect">
            <a:avLst/>
          </a:prstGeom>
        </p:spPr>
      </p:pic>
      <p:pic>
        <p:nvPicPr>
          <p:cNvPr id="19" name="Image 18">
            <a:extLst>
              <a:ext uri="{FF2B5EF4-FFF2-40B4-BE49-F238E27FC236}">
                <a16:creationId xmlns:a16="http://schemas.microsoft.com/office/drawing/2014/main" id="{2EE41D90-CD88-482F-8DE3-CAA6ECA4A00B}"/>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178153" y="807787"/>
            <a:ext cx="1131780" cy="635724"/>
          </a:xfrm>
          <a:prstGeom prst="rect">
            <a:avLst/>
          </a:prstGeom>
        </p:spPr>
      </p:pic>
      <p:pic>
        <p:nvPicPr>
          <p:cNvPr id="4" name="Picture 3">
            <a:extLst>
              <a:ext uri="{FF2B5EF4-FFF2-40B4-BE49-F238E27FC236}">
                <a16:creationId xmlns:a16="http://schemas.microsoft.com/office/drawing/2014/main" id="{2BBD096C-27C5-4490-B377-8308B027A1C8}"/>
              </a:ext>
            </a:extLst>
          </p:cNvPr>
          <p:cNvPicPr>
            <a:picLocks noChangeAspect="1"/>
          </p:cNvPicPr>
          <p:nvPr/>
        </p:nvPicPr>
        <p:blipFill>
          <a:blip r:embed="rId44"/>
          <a:stretch>
            <a:fillRect/>
          </a:stretch>
        </p:blipFill>
        <p:spPr>
          <a:xfrm>
            <a:off x="10426685" y="3688385"/>
            <a:ext cx="1148257" cy="639868"/>
          </a:xfrm>
          <a:prstGeom prst="rect">
            <a:avLst/>
          </a:prstGeom>
        </p:spPr>
      </p:pic>
      <p:pic>
        <p:nvPicPr>
          <p:cNvPr id="6" name="Picture 5">
            <a:extLst>
              <a:ext uri="{FF2B5EF4-FFF2-40B4-BE49-F238E27FC236}">
                <a16:creationId xmlns:a16="http://schemas.microsoft.com/office/drawing/2014/main" id="{C956DF9B-B05D-474B-A9B1-252DDD581ED0}"/>
              </a:ext>
            </a:extLst>
          </p:cNvPr>
          <p:cNvPicPr>
            <a:picLocks noChangeAspect="1"/>
          </p:cNvPicPr>
          <p:nvPr/>
        </p:nvPicPr>
        <p:blipFill>
          <a:blip r:embed="rId45"/>
          <a:stretch>
            <a:fillRect/>
          </a:stretch>
        </p:blipFill>
        <p:spPr>
          <a:xfrm>
            <a:off x="-6332" y="10642"/>
            <a:ext cx="12198332" cy="6836715"/>
          </a:xfrm>
          <a:prstGeom prst="rect">
            <a:avLst/>
          </a:prstGeom>
        </p:spPr>
      </p:pic>
    </p:spTree>
    <p:extLst>
      <p:ext uri="{BB962C8B-B14F-4D97-AF65-F5344CB8AC3E}">
        <p14:creationId xmlns:p14="http://schemas.microsoft.com/office/powerpoint/2010/main" val="29956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63" name="Rectangle 62">
            <a:extLst>
              <a:ext uri="{FF2B5EF4-FFF2-40B4-BE49-F238E27FC236}">
                <a16:creationId xmlns:a16="http://schemas.microsoft.com/office/drawing/2014/main" id="{1CF28CBC-60DC-4AD7-B0DE-7AA43D78C39C}"/>
              </a:ext>
            </a:extLst>
          </p:cNvPr>
          <p:cNvSpPr/>
          <p:nvPr/>
        </p:nvSpPr>
        <p:spPr>
          <a:xfrm flipH="1" flipV="1">
            <a:off x="4626276" y="4417185"/>
            <a:ext cx="3132221" cy="2174114"/>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le 2">
            <a:extLst>
              <a:ext uri="{FF2B5EF4-FFF2-40B4-BE49-F238E27FC236}">
                <a16:creationId xmlns:a16="http://schemas.microsoft.com/office/drawing/2014/main" id="{C8BB2383-DD7B-4C4D-B444-07B1D92F63B6}"/>
              </a:ext>
            </a:extLst>
          </p:cNvPr>
          <p:cNvSpPr>
            <a:spLocks noGrp="1"/>
          </p:cNvSpPr>
          <p:nvPr>
            <p:ph type="title"/>
          </p:nvPr>
        </p:nvSpPr>
        <p:spPr>
          <a:xfrm>
            <a:off x="300038" y="266700"/>
            <a:ext cx="9015412" cy="458769"/>
          </a:xfrm>
        </p:spPr>
        <p:txBody>
          <a:bodyPr>
            <a:normAutofit fontScale="90000"/>
          </a:bodyPr>
          <a:lstStyle/>
          <a:p>
            <a:pPr>
              <a:lnSpc>
                <a:spcPct val="100000"/>
              </a:lnSpc>
            </a:pPr>
            <a:r>
              <a:rPr lang="en-US" sz="4400" b="1" dirty="0">
                <a:solidFill>
                  <a:srgbClr val="FF2870"/>
                </a:solidFill>
                <a:latin typeface="ViacomCBS Raisonne" panose="020B0703040202040103" pitchFamily="34" charset="0"/>
              </a:rPr>
              <a:t>UN INVENTAIRE VIDEO </a:t>
            </a:r>
            <a:r>
              <a:rPr lang="en-US" sz="4400" b="1" dirty="0">
                <a:solidFill>
                  <a:srgbClr val="F770FE"/>
                </a:solidFill>
                <a:latin typeface="ViacomCBS Raisonne" panose="020B0703040202040103" pitchFamily="34" charset="0"/>
              </a:rPr>
              <a:t>ULTRA- PREMIUM</a:t>
            </a:r>
            <a:br>
              <a:rPr lang="en-US" sz="2800" b="1" dirty="0">
                <a:solidFill>
                  <a:srgbClr val="FF2870"/>
                </a:solidFill>
                <a:latin typeface="ViacomCBS Raisonne" panose="020B0703040202040103" pitchFamily="34" charset="0"/>
              </a:rPr>
            </a:br>
            <a:r>
              <a:rPr lang="en-US" sz="2000" b="1" spc="0" dirty="0">
                <a:solidFill>
                  <a:schemeClr val="bg1"/>
                </a:solidFill>
                <a:latin typeface="ViacomCBS Raisonne" panose="020B0703040202040103" pitchFamily="34" charset="0"/>
              </a:rPr>
              <a:t>PLUTO TV RÉVOLUTIONNE LA PUBLICITÉ TV EN COMBINANT LA PUBLICITÉ DIGITALE AVEC L'IMPACT DE LA TV </a:t>
            </a:r>
            <a:br>
              <a:rPr lang="en-US" sz="2800" b="1" spc="0" dirty="0">
                <a:solidFill>
                  <a:srgbClr val="FF2870"/>
                </a:solidFill>
                <a:latin typeface="ViacomCBS Raisonne" panose="020B0703040202040103" pitchFamily="34" charset="0"/>
              </a:rPr>
            </a:br>
            <a:br>
              <a:rPr lang="en-US" sz="2800" b="1" spc="0" dirty="0">
                <a:solidFill>
                  <a:srgbClr val="FF2870"/>
                </a:solidFill>
                <a:latin typeface="ViacomCBS Raisonne" panose="020B0703040202040103" pitchFamily="34" charset="0"/>
              </a:rPr>
            </a:br>
            <a:br>
              <a:rPr lang="en-US" sz="2800" b="1" dirty="0">
                <a:solidFill>
                  <a:srgbClr val="FF2870"/>
                </a:solidFill>
                <a:latin typeface="ViacomCBS Raisonne" panose="020B0703040202040103" pitchFamily="34" charset="0"/>
              </a:rPr>
            </a:br>
            <a:endParaRPr lang="fr-FR" sz="2800" dirty="0">
              <a:solidFill>
                <a:srgbClr val="FF2870"/>
              </a:solidFill>
              <a:latin typeface="ViacomCBS Raisonne" panose="020B0703040202040103" pitchFamily="34" charset="0"/>
            </a:endParaRPr>
          </a:p>
        </p:txBody>
      </p:sp>
      <p:sp>
        <p:nvSpPr>
          <p:cNvPr id="26" name="TextBox 21">
            <a:extLst>
              <a:ext uri="{FF2B5EF4-FFF2-40B4-BE49-F238E27FC236}">
                <a16:creationId xmlns:a16="http://schemas.microsoft.com/office/drawing/2014/main" id="{E18FFB78-BE49-E844-A9D6-E59F6429F1FD}"/>
              </a:ext>
            </a:extLst>
          </p:cNvPr>
          <p:cNvSpPr txBox="1"/>
          <p:nvPr/>
        </p:nvSpPr>
        <p:spPr>
          <a:xfrm flipH="1">
            <a:off x="8040008" y="4425769"/>
            <a:ext cx="3572541"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defPPr>
              <a:defRPr lang="en-US"/>
            </a:defPPr>
            <a:lvl1pPr marR="0" indent="0" defTabSz="825500" fontAlgn="auto" hangingPunct="0">
              <a:lnSpc>
                <a:spcPct val="100000"/>
              </a:lnSpc>
              <a:spcBef>
                <a:spcPts val="0"/>
              </a:spcBef>
              <a:spcAft>
                <a:spcPts val="0"/>
              </a:spcAft>
              <a:buClrTx/>
              <a:buSzTx/>
              <a:buFontTx/>
              <a:buNone/>
              <a:tabLst/>
              <a:defRPr kumimoji="0" sz="12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defRPr>
            </a:lvl1pPr>
          </a:lstStyle>
          <a:p>
            <a:pPr marL="285750" lvl="0" indent="-285750">
              <a:buFont typeface="Arial" panose="020B0604020202020204" pitchFamily="34" charset="0"/>
              <a:buChar char="•"/>
            </a:pPr>
            <a:r>
              <a:rPr lang="fr-FR" sz="1800" b="0" dirty="0">
                <a:latin typeface="Proxima Nova" panose="02000506030000020004" pitchFamily="2" charset="0"/>
                <a:sym typeface="Helvetica Light"/>
              </a:rPr>
              <a:t>Une technologie d‘ad-</a:t>
            </a:r>
            <a:r>
              <a:rPr lang="fr-FR" sz="1800" b="0" dirty="0" err="1">
                <a:latin typeface="Proxima Nova" panose="02000506030000020004" pitchFamily="2" charset="0"/>
                <a:sym typeface="Helvetica Light"/>
              </a:rPr>
              <a:t>stitching</a:t>
            </a:r>
            <a:r>
              <a:rPr lang="fr-FR" sz="1800" b="0" dirty="0">
                <a:latin typeface="Proxima Nova" panose="02000506030000020004" pitchFamily="2" charset="0"/>
                <a:sym typeface="Helvetica Light"/>
              </a:rPr>
              <a:t> innovante</a:t>
            </a:r>
          </a:p>
          <a:p>
            <a:pPr marL="285750" lvl="0" indent="-285750">
              <a:buFont typeface="Arial" panose="020B0604020202020204" pitchFamily="34" charset="0"/>
              <a:buChar char="•"/>
            </a:pPr>
            <a:r>
              <a:rPr lang="fr-FR" sz="1800" b="0" dirty="0">
                <a:latin typeface="Proxima Nova" panose="02000506030000020004" pitchFamily="2" charset="0"/>
                <a:sym typeface="Helvetica Light"/>
              </a:rPr>
              <a:t>Des publicités non blocables, non </a:t>
            </a:r>
            <a:r>
              <a:rPr lang="fr-FR" sz="1800" b="0" dirty="0" err="1">
                <a:latin typeface="Proxima Nova" panose="02000506030000020004" pitchFamily="2" charset="0"/>
                <a:sym typeface="Helvetica Light"/>
              </a:rPr>
              <a:t>skippables</a:t>
            </a:r>
            <a:endParaRPr lang="fr-FR" sz="1800" b="0" dirty="0">
              <a:latin typeface="Proxima Nova" panose="02000506030000020004" pitchFamily="2" charset="0"/>
              <a:sym typeface="Helvetica Light"/>
            </a:endParaRPr>
          </a:p>
          <a:p>
            <a:pPr marL="285750" lvl="0" indent="-285750">
              <a:buFont typeface="Arial" panose="020B0604020202020204" pitchFamily="34" charset="0"/>
              <a:buChar char="•"/>
            </a:pPr>
            <a:r>
              <a:rPr lang="fr-FR" sz="1800" b="0" dirty="0">
                <a:latin typeface="Proxima Nova" panose="02000506030000020004" pitchFamily="2" charset="0"/>
                <a:sym typeface="Helvetica Light"/>
              </a:rPr>
              <a:t>Ciblage contextuel</a:t>
            </a:r>
          </a:p>
          <a:p>
            <a:pPr marL="285750" lvl="0" indent="-285750">
              <a:buFont typeface="Arial" panose="020B0604020202020204" pitchFamily="34" charset="0"/>
              <a:buChar char="•"/>
            </a:pPr>
            <a:r>
              <a:rPr lang="fr-FR" sz="1800" b="0" dirty="0">
                <a:latin typeface="Proxima Nova" panose="02000506030000020004" pitchFamily="2" charset="0"/>
                <a:sym typeface="Helvetica Light"/>
              </a:rPr>
              <a:t>Contenus 100% premium</a:t>
            </a:r>
          </a:p>
          <a:p>
            <a:pPr marL="285750" lvl="0" indent="-285750">
              <a:buFont typeface="Arial" panose="020B0604020202020204" pitchFamily="34" charset="0"/>
              <a:buChar char="•"/>
            </a:pPr>
            <a:endParaRPr lang="fr-FR" sz="1800" b="0" dirty="0">
              <a:latin typeface="Proxima Nova" panose="02000506030000020004" pitchFamily="2" charset="0"/>
              <a:sym typeface="Helvetica Light"/>
            </a:endParaRPr>
          </a:p>
        </p:txBody>
      </p:sp>
      <p:pic>
        <p:nvPicPr>
          <p:cNvPr id="78" name="Grafik 77">
            <a:extLst>
              <a:ext uri="{FF2B5EF4-FFF2-40B4-BE49-F238E27FC236}">
                <a16:creationId xmlns:a16="http://schemas.microsoft.com/office/drawing/2014/main" id="{473F92C5-EECD-594F-B557-3FF8B0C48E98}"/>
              </a:ext>
            </a:extLst>
          </p:cNvPr>
          <p:cNvPicPr>
            <a:picLocks noChangeAspect="1"/>
          </p:cNvPicPr>
          <p:nvPr/>
        </p:nvPicPr>
        <p:blipFill rotWithShape="1">
          <a:blip r:embed="rId3"/>
          <a:srcRect r="10212"/>
          <a:stretch/>
        </p:blipFill>
        <p:spPr>
          <a:xfrm>
            <a:off x="4830320" y="4862160"/>
            <a:ext cx="2724131" cy="1403995"/>
          </a:xfrm>
          <a:prstGeom prst="rect">
            <a:avLst/>
          </a:prstGeom>
        </p:spPr>
      </p:pic>
      <p:grpSp>
        <p:nvGrpSpPr>
          <p:cNvPr id="16" name="Groupe 15">
            <a:extLst>
              <a:ext uri="{FF2B5EF4-FFF2-40B4-BE49-F238E27FC236}">
                <a16:creationId xmlns:a16="http://schemas.microsoft.com/office/drawing/2014/main" id="{B61C5636-A758-4E5F-83DB-335262353A8D}"/>
              </a:ext>
            </a:extLst>
          </p:cNvPr>
          <p:cNvGrpSpPr/>
          <p:nvPr/>
        </p:nvGrpSpPr>
        <p:grpSpPr>
          <a:xfrm>
            <a:off x="9879251" y="-2392479"/>
            <a:ext cx="4578885" cy="4773651"/>
            <a:chOff x="9879251" y="-2392479"/>
            <a:chExt cx="4578885" cy="4773651"/>
          </a:xfrm>
        </p:grpSpPr>
        <p:sp>
          <p:nvSpPr>
            <p:cNvPr id="17" name="Arc plein 16">
              <a:extLst>
                <a:ext uri="{FF2B5EF4-FFF2-40B4-BE49-F238E27FC236}">
                  <a16:creationId xmlns:a16="http://schemas.microsoft.com/office/drawing/2014/main" id="{977AD454-5571-4427-84A8-0D22930CBD18}"/>
                </a:ext>
              </a:extLst>
            </p:cNvPr>
            <p:cNvSpPr/>
            <p:nvPr/>
          </p:nvSpPr>
          <p:spPr>
            <a:xfrm rot="16200000">
              <a:off x="9781868" y="-2295096"/>
              <a:ext cx="4773651" cy="4578885"/>
            </a:xfrm>
            <a:prstGeom prst="blockArc">
              <a:avLst>
                <a:gd name="adj1" fmla="val 10735408"/>
                <a:gd name="adj2" fmla="val 16210799"/>
                <a:gd name="adj3" fmla="val 15631"/>
              </a:avLst>
            </a:prstGeom>
            <a:solidFill>
              <a:srgbClr val="FF2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18" name="Imagen 46">
              <a:extLst>
                <a:ext uri="{FF2B5EF4-FFF2-40B4-BE49-F238E27FC236}">
                  <a16:creationId xmlns:a16="http://schemas.microsoft.com/office/drawing/2014/main" id="{0B0C9EA2-5AB0-46B6-B0A4-1B098FE3DBB0}"/>
                </a:ext>
              </a:extLst>
            </p:cNvPr>
            <p:cNvPicPr>
              <a:picLocks/>
            </p:cNvPicPr>
            <p:nvPr/>
          </p:nvPicPr>
          <p:blipFill>
            <a:blip r:embed="rId4" cstate="screen">
              <a:alphaModFix amt="49000"/>
              <a:extLst>
                <a:ext uri="{28A0092B-C50C-407E-A947-70E740481C1C}">
                  <a14:useLocalDpi xmlns:a14="http://schemas.microsoft.com/office/drawing/2010/main"/>
                </a:ext>
              </a:extLst>
            </a:blip>
            <a:stretch>
              <a:fillRect/>
            </a:stretch>
          </p:blipFill>
          <p:spPr>
            <a:xfrm rot="21075721">
              <a:off x="9905646" y="-2095794"/>
              <a:ext cx="4427313" cy="4292371"/>
            </a:xfrm>
            <a:prstGeom prst="rect">
              <a:avLst/>
            </a:prstGeom>
            <a:effectLst>
              <a:softEdge rad="0"/>
            </a:effectLst>
          </p:spPr>
        </p:pic>
        <p:sp>
          <p:nvSpPr>
            <p:cNvPr id="19" name="Rectangle 18">
              <a:extLst>
                <a:ext uri="{FF2B5EF4-FFF2-40B4-BE49-F238E27FC236}">
                  <a16:creationId xmlns:a16="http://schemas.microsoft.com/office/drawing/2014/main" id="{DA0AB21E-9D37-4545-A252-6D5DB6A922CB}"/>
                </a:ext>
              </a:extLst>
            </p:cNvPr>
            <p:cNvSpPr/>
            <p:nvPr/>
          </p:nvSpPr>
          <p:spPr>
            <a:xfrm rot="1808856">
              <a:off x="10205171" y="-1998108"/>
              <a:ext cx="4080942" cy="4112396"/>
            </a:xfrm>
            <a:prstGeom prst="rect">
              <a:avLst/>
            </a:prstGeom>
            <a:noFill/>
          </p:spPr>
          <p:txBody>
            <a:bodyPr wrap="none" lIns="91440" tIns="45720" rIns="91440" bIns="45720">
              <a:prstTxWarp prst="textArchDown">
                <a:avLst>
                  <a:gd name="adj" fmla="val 21586566"/>
                </a:avLst>
              </a:prstTxWarp>
              <a:spAutoFit/>
            </a:bodyPr>
            <a:lstStyle/>
            <a:p>
              <a:pPr algn="ctr"/>
              <a:r>
                <a:rPr lang="en-GB" sz="2400" b="1" dirty="0">
                  <a:ln w="0"/>
                  <a:solidFill>
                    <a:srgbClr val="00093C"/>
                  </a:solidFill>
                  <a:latin typeface="ViacomCBS Raisonne" panose="020B0703040202040103" pitchFamily="34" charset="0"/>
                </a:rPr>
                <a:t>STREAMING</a:t>
              </a:r>
              <a:endParaRPr lang="en-GB" sz="2400" b="1" cap="none" spc="0" dirty="0">
                <a:ln w="0"/>
                <a:solidFill>
                  <a:srgbClr val="00093C"/>
                </a:solidFill>
                <a:latin typeface="ViacomCBS Raisonne" panose="020B0703040202040103" pitchFamily="34" charset="0"/>
              </a:endParaRPr>
            </a:p>
          </p:txBody>
        </p:sp>
      </p:grpSp>
      <p:grpSp>
        <p:nvGrpSpPr>
          <p:cNvPr id="20" name="Groupe 19">
            <a:extLst>
              <a:ext uri="{FF2B5EF4-FFF2-40B4-BE49-F238E27FC236}">
                <a16:creationId xmlns:a16="http://schemas.microsoft.com/office/drawing/2014/main" id="{2962D759-14C0-47C4-897D-B6C8B277A1ED}"/>
              </a:ext>
            </a:extLst>
          </p:cNvPr>
          <p:cNvGrpSpPr/>
          <p:nvPr/>
        </p:nvGrpSpPr>
        <p:grpSpPr>
          <a:xfrm>
            <a:off x="-2801815" y="169128"/>
            <a:ext cx="2047031" cy="778143"/>
            <a:chOff x="-2801815" y="169128"/>
            <a:chExt cx="2047031" cy="778143"/>
          </a:xfrm>
        </p:grpSpPr>
        <p:sp>
          <p:nvSpPr>
            <p:cNvPr id="21" name="Rectangle 20">
              <a:extLst>
                <a:ext uri="{FF2B5EF4-FFF2-40B4-BE49-F238E27FC236}">
                  <a16:creationId xmlns:a16="http://schemas.microsoft.com/office/drawing/2014/main" id="{02D237C9-98EC-43EE-95A6-DB693883484A}"/>
                </a:ext>
              </a:extLst>
            </p:cNvPr>
            <p:cNvSpPr/>
            <p:nvPr/>
          </p:nvSpPr>
          <p:spPr>
            <a:xfrm>
              <a:off x="-2801815" y="169128"/>
              <a:ext cx="2047031" cy="778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22" name="Rectangle 21">
              <a:extLst>
                <a:ext uri="{FF2B5EF4-FFF2-40B4-BE49-F238E27FC236}">
                  <a16:creationId xmlns:a16="http://schemas.microsoft.com/office/drawing/2014/main" id="{67387469-61D9-4D0E-9860-CF91821570A9}"/>
                </a:ext>
              </a:extLst>
            </p:cNvPr>
            <p:cNvSpPr/>
            <p:nvPr/>
          </p:nvSpPr>
          <p:spPr>
            <a:xfrm>
              <a:off x="-2801815" y="169128"/>
              <a:ext cx="1898463" cy="738664"/>
            </a:xfrm>
            <a:prstGeom prst="rect">
              <a:avLst/>
            </a:prstGeom>
          </p:spPr>
          <p:txBody>
            <a:bodyPr wrap="square">
              <a:spAutoFit/>
            </a:bodyPr>
            <a:lstStyle/>
            <a:p>
              <a:r>
                <a:rPr lang="en-US" sz="1400" dirty="0">
                  <a:solidFill>
                    <a:srgbClr val="FFFFFF"/>
                  </a:solidFill>
                </a:rPr>
                <a:t>Version </a:t>
              </a:r>
              <a:r>
                <a:rPr lang="en-US" sz="1400" dirty="0" err="1">
                  <a:solidFill>
                    <a:srgbClr val="FFFFFF"/>
                  </a:solidFill>
                </a:rPr>
                <a:t>marché</a:t>
              </a:r>
              <a:r>
                <a:rPr lang="en-US" sz="1400" dirty="0">
                  <a:solidFill>
                    <a:srgbClr val="FFFFFF"/>
                  </a:solidFill>
                </a:rPr>
                <a:t> 	</a:t>
              </a:r>
            </a:p>
            <a:p>
              <a:r>
                <a:rPr lang="en-US" sz="1400" dirty="0">
                  <a:solidFill>
                    <a:srgbClr val="FFFFFF"/>
                  </a:solidFill>
                </a:rPr>
                <a:t>Version affiliates</a:t>
              </a:r>
            </a:p>
            <a:p>
              <a:r>
                <a:rPr lang="en-US" sz="1400" dirty="0">
                  <a:solidFill>
                    <a:srgbClr val="FFFFFF"/>
                  </a:solidFill>
                </a:rPr>
                <a:t>Version clients pub</a:t>
              </a:r>
            </a:p>
          </p:txBody>
        </p:sp>
        <p:sp>
          <p:nvSpPr>
            <p:cNvPr id="23" name="Rectangle 22">
              <a:extLst>
                <a:ext uri="{FF2B5EF4-FFF2-40B4-BE49-F238E27FC236}">
                  <a16:creationId xmlns:a16="http://schemas.microsoft.com/office/drawing/2014/main" id="{BCA6EECC-5718-4481-8945-45E027510E0F}"/>
                </a:ext>
              </a:extLst>
            </p:cNvPr>
            <p:cNvSpPr/>
            <p:nvPr/>
          </p:nvSpPr>
          <p:spPr>
            <a:xfrm>
              <a:off x="-1061788" y="277268"/>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4" name="Rectangle 23">
              <a:extLst>
                <a:ext uri="{FF2B5EF4-FFF2-40B4-BE49-F238E27FC236}">
                  <a16:creationId xmlns:a16="http://schemas.microsoft.com/office/drawing/2014/main" id="{6FD5DB33-6A77-487F-BE28-9BD89F3E48FC}"/>
                </a:ext>
              </a:extLst>
            </p:cNvPr>
            <p:cNvSpPr/>
            <p:nvPr/>
          </p:nvSpPr>
          <p:spPr>
            <a:xfrm>
              <a:off x="-1061788" y="508426"/>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31" name="Rectangle 30">
              <a:extLst>
                <a:ext uri="{FF2B5EF4-FFF2-40B4-BE49-F238E27FC236}">
                  <a16:creationId xmlns:a16="http://schemas.microsoft.com/office/drawing/2014/main" id="{16F3467B-B7D2-48D7-AFC3-18D27BA3B8ED}"/>
                </a:ext>
              </a:extLst>
            </p:cNvPr>
            <p:cNvSpPr/>
            <p:nvPr/>
          </p:nvSpPr>
          <p:spPr>
            <a:xfrm>
              <a:off x="-1061788" y="754275"/>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32" name="ZoneTexte 31">
              <a:extLst>
                <a:ext uri="{FF2B5EF4-FFF2-40B4-BE49-F238E27FC236}">
                  <a16:creationId xmlns:a16="http://schemas.microsoft.com/office/drawing/2014/main" id="{579CCFA5-43FB-4E1F-A145-3E55A2DCBA33}"/>
                </a:ext>
              </a:extLst>
            </p:cNvPr>
            <p:cNvSpPr txBox="1"/>
            <p:nvPr/>
          </p:nvSpPr>
          <p:spPr>
            <a:xfrm>
              <a:off x="-1110593" y="685661"/>
              <a:ext cx="261610" cy="261610"/>
            </a:xfrm>
            <a:prstGeom prst="rect">
              <a:avLst/>
            </a:prstGeom>
            <a:noFill/>
          </p:spPr>
          <p:txBody>
            <a:bodyPr wrap="none" rtlCol="0">
              <a:spAutoFit/>
            </a:bodyPr>
            <a:lstStyle/>
            <a:p>
              <a:r>
                <a:rPr lang="fr-FR" sz="1100" b="1" dirty="0">
                  <a:solidFill>
                    <a:srgbClr val="FFFFFF"/>
                  </a:solidFill>
                </a:rPr>
                <a:t>X</a:t>
              </a:r>
              <a:endParaRPr lang="fr-FR" sz="1050" b="1" dirty="0">
                <a:solidFill>
                  <a:srgbClr val="FFFFFF"/>
                </a:solidFill>
              </a:endParaRPr>
            </a:p>
          </p:txBody>
        </p:sp>
        <p:sp>
          <p:nvSpPr>
            <p:cNvPr id="33" name="ZoneTexte 32">
              <a:extLst>
                <a:ext uri="{FF2B5EF4-FFF2-40B4-BE49-F238E27FC236}">
                  <a16:creationId xmlns:a16="http://schemas.microsoft.com/office/drawing/2014/main" id="{EF8F1F25-D9DB-462C-9232-CCDA0AEFEFCC}"/>
                </a:ext>
              </a:extLst>
            </p:cNvPr>
            <p:cNvSpPr txBox="1"/>
            <p:nvPr/>
          </p:nvSpPr>
          <p:spPr>
            <a:xfrm>
              <a:off x="-1107428" y="453474"/>
              <a:ext cx="184731" cy="253916"/>
            </a:xfrm>
            <a:prstGeom prst="rect">
              <a:avLst/>
            </a:prstGeom>
            <a:noFill/>
          </p:spPr>
          <p:txBody>
            <a:bodyPr wrap="none" rtlCol="0">
              <a:spAutoFit/>
            </a:bodyPr>
            <a:lstStyle/>
            <a:p>
              <a:endParaRPr lang="fr-FR" sz="1050" b="1" dirty="0">
                <a:solidFill>
                  <a:srgbClr val="FFFFFF"/>
                </a:solidFill>
              </a:endParaRPr>
            </a:p>
          </p:txBody>
        </p:sp>
        <p:sp>
          <p:nvSpPr>
            <p:cNvPr id="37" name="ZoneTexte 36">
              <a:extLst>
                <a:ext uri="{FF2B5EF4-FFF2-40B4-BE49-F238E27FC236}">
                  <a16:creationId xmlns:a16="http://schemas.microsoft.com/office/drawing/2014/main" id="{97A815DF-E8AF-48A9-9271-F4A30990ED72}"/>
                </a:ext>
              </a:extLst>
            </p:cNvPr>
            <p:cNvSpPr txBox="1"/>
            <p:nvPr/>
          </p:nvSpPr>
          <p:spPr>
            <a:xfrm>
              <a:off x="-1110593" y="221287"/>
              <a:ext cx="184731" cy="253916"/>
            </a:xfrm>
            <a:prstGeom prst="rect">
              <a:avLst/>
            </a:prstGeom>
            <a:noFill/>
          </p:spPr>
          <p:txBody>
            <a:bodyPr wrap="none" rtlCol="0">
              <a:spAutoFit/>
            </a:bodyPr>
            <a:lstStyle/>
            <a:p>
              <a:endParaRPr lang="fr-FR" sz="1050" b="1" dirty="0">
                <a:solidFill>
                  <a:srgbClr val="FFFFFF"/>
                </a:solidFill>
              </a:endParaRPr>
            </a:p>
          </p:txBody>
        </p:sp>
      </p:grpSp>
      <p:sp>
        <p:nvSpPr>
          <p:cNvPr id="38" name="Rectangle 37">
            <a:extLst>
              <a:ext uri="{FF2B5EF4-FFF2-40B4-BE49-F238E27FC236}">
                <a16:creationId xmlns:a16="http://schemas.microsoft.com/office/drawing/2014/main" id="{0D5A4CCF-B57F-407D-AF98-678EF748ACF2}"/>
              </a:ext>
            </a:extLst>
          </p:cNvPr>
          <p:cNvSpPr/>
          <p:nvPr/>
        </p:nvSpPr>
        <p:spPr>
          <a:xfrm flipH="1" flipV="1">
            <a:off x="-5628769" y="1218409"/>
            <a:ext cx="1118862" cy="613075"/>
          </a:xfrm>
          <a:prstGeom prst="rect">
            <a:avLst/>
          </a:prstGeom>
          <a:solidFill>
            <a:srgbClr val="013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Rectangle 38">
            <a:extLst>
              <a:ext uri="{FF2B5EF4-FFF2-40B4-BE49-F238E27FC236}">
                <a16:creationId xmlns:a16="http://schemas.microsoft.com/office/drawing/2014/main" id="{2147FD79-75DE-46D9-A0DB-5249279A46A5}"/>
              </a:ext>
            </a:extLst>
          </p:cNvPr>
          <p:cNvSpPr/>
          <p:nvPr/>
        </p:nvSpPr>
        <p:spPr>
          <a:xfrm flipH="1" flipV="1">
            <a:off x="-5628771" y="1904653"/>
            <a:ext cx="1118862" cy="613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Rectangle 39">
            <a:extLst>
              <a:ext uri="{FF2B5EF4-FFF2-40B4-BE49-F238E27FC236}">
                <a16:creationId xmlns:a16="http://schemas.microsoft.com/office/drawing/2014/main" id="{F08E68D5-96C8-4EC0-A045-354745B11108}"/>
              </a:ext>
            </a:extLst>
          </p:cNvPr>
          <p:cNvSpPr/>
          <p:nvPr/>
        </p:nvSpPr>
        <p:spPr>
          <a:xfrm flipH="1" flipV="1">
            <a:off x="-5641838" y="3277141"/>
            <a:ext cx="1118862" cy="613075"/>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Rectangle 40">
            <a:extLst>
              <a:ext uri="{FF2B5EF4-FFF2-40B4-BE49-F238E27FC236}">
                <a16:creationId xmlns:a16="http://schemas.microsoft.com/office/drawing/2014/main" id="{E3EE3779-F771-4E67-8031-5A0F0D1CE894}"/>
              </a:ext>
            </a:extLst>
          </p:cNvPr>
          <p:cNvSpPr/>
          <p:nvPr/>
        </p:nvSpPr>
        <p:spPr>
          <a:xfrm flipH="1" flipV="1">
            <a:off x="-5641839" y="3963385"/>
            <a:ext cx="1118862" cy="613075"/>
          </a:xfrm>
          <a:prstGeom prst="rect">
            <a:avLst/>
          </a:prstGeom>
          <a:solidFill>
            <a:srgbClr val="FF2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4633BD00-E3ED-47A7-BCFB-CEA7C2C7C0A8}"/>
              </a:ext>
            </a:extLst>
          </p:cNvPr>
          <p:cNvSpPr/>
          <p:nvPr/>
        </p:nvSpPr>
        <p:spPr>
          <a:xfrm flipH="1" flipV="1">
            <a:off x="-4229169" y="1218409"/>
            <a:ext cx="1118862" cy="613075"/>
          </a:xfrm>
          <a:prstGeom prst="rect">
            <a:avLst/>
          </a:prstGeom>
          <a:solidFill>
            <a:srgbClr val="00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42">
            <a:extLst>
              <a:ext uri="{FF2B5EF4-FFF2-40B4-BE49-F238E27FC236}">
                <a16:creationId xmlns:a16="http://schemas.microsoft.com/office/drawing/2014/main" id="{2825A23B-E3E6-44D1-8F80-1FBA264133C8}"/>
              </a:ext>
            </a:extLst>
          </p:cNvPr>
          <p:cNvSpPr/>
          <p:nvPr/>
        </p:nvSpPr>
        <p:spPr>
          <a:xfrm flipH="1" flipV="1">
            <a:off x="-4229169" y="1903990"/>
            <a:ext cx="1118862" cy="613075"/>
          </a:xfrm>
          <a:prstGeom prst="rect">
            <a:avLst/>
          </a:prstGeom>
          <a:solidFill>
            <a:srgbClr val="00D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Rectangle 43">
            <a:extLst>
              <a:ext uri="{FF2B5EF4-FFF2-40B4-BE49-F238E27FC236}">
                <a16:creationId xmlns:a16="http://schemas.microsoft.com/office/drawing/2014/main" id="{421B6DEF-D259-4152-9E05-CF48EAE58F73}"/>
              </a:ext>
            </a:extLst>
          </p:cNvPr>
          <p:cNvSpPr/>
          <p:nvPr/>
        </p:nvSpPr>
        <p:spPr>
          <a:xfrm flipH="1" flipV="1">
            <a:off x="-4229169" y="3275152"/>
            <a:ext cx="1118862" cy="613075"/>
          </a:xfrm>
          <a:prstGeom prst="rect">
            <a:avLst/>
          </a:prstGeom>
          <a:solidFill>
            <a:srgbClr val="999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Rectangle 44">
            <a:extLst>
              <a:ext uri="{FF2B5EF4-FFF2-40B4-BE49-F238E27FC236}">
                <a16:creationId xmlns:a16="http://schemas.microsoft.com/office/drawing/2014/main" id="{8B704270-541A-487D-8E4C-2AFD1ADECB92}"/>
              </a:ext>
            </a:extLst>
          </p:cNvPr>
          <p:cNvSpPr/>
          <p:nvPr/>
        </p:nvSpPr>
        <p:spPr>
          <a:xfrm flipH="1" flipV="1">
            <a:off x="-4229169" y="3960733"/>
            <a:ext cx="1118862" cy="613075"/>
          </a:xfrm>
          <a:prstGeom prst="rect">
            <a:avLst/>
          </a:prstGeom>
          <a:solidFill>
            <a:srgbClr val="BFB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Rectangle 45">
            <a:extLst>
              <a:ext uri="{FF2B5EF4-FFF2-40B4-BE49-F238E27FC236}">
                <a16:creationId xmlns:a16="http://schemas.microsoft.com/office/drawing/2014/main" id="{556B8ED8-714D-4CBF-969D-DF334387C436}"/>
              </a:ext>
            </a:extLst>
          </p:cNvPr>
          <p:cNvSpPr/>
          <p:nvPr/>
        </p:nvSpPr>
        <p:spPr>
          <a:xfrm flipH="1" flipV="1">
            <a:off x="-5628771" y="2590897"/>
            <a:ext cx="1118862" cy="613075"/>
          </a:xfrm>
          <a:prstGeom prst="rect">
            <a:avLst/>
          </a:prstGeom>
          <a:solidFill>
            <a:srgbClr val="7F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Rectangle 46">
            <a:extLst>
              <a:ext uri="{FF2B5EF4-FFF2-40B4-BE49-F238E27FC236}">
                <a16:creationId xmlns:a16="http://schemas.microsoft.com/office/drawing/2014/main" id="{EA01862C-30EE-4130-9B02-88633F956761}"/>
              </a:ext>
            </a:extLst>
          </p:cNvPr>
          <p:cNvSpPr/>
          <p:nvPr/>
        </p:nvSpPr>
        <p:spPr>
          <a:xfrm flipH="1" flipV="1">
            <a:off x="-5641840" y="4649631"/>
            <a:ext cx="1118862" cy="613075"/>
          </a:xfrm>
          <a:prstGeom prst="rect">
            <a:avLst/>
          </a:prstGeom>
          <a:solidFill>
            <a:srgbClr val="F77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Rectangle 47">
            <a:extLst>
              <a:ext uri="{FF2B5EF4-FFF2-40B4-BE49-F238E27FC236}">
                <a16:creationId xmlns:a16="http://schemas.microsoft.com/office/drawing/2014/main" id="{727EEEB2-DEA9-4C14-BD75-D4A09FE6FDA3}"/>
              </a:ext>
            </a:extLst>
          </p:cNvPr>
          <p:cNvSpPr/>
          <p:nvPr/>
        </p:nvSpPr>
        <p:spPr>
          <a:xfrm flipH="1" flipV="1">
            <a:off x="-4229169" y="2589571"/>
            <a:ext cx="1118862" cy="613075"/>
          </a:xfrm>
          <a:prstGeom prst="rect">
            <a:avLst/>
          </a:prstGeom>
          <a:solidFill>
            <a:srgbClr val="DD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Rectangle 48">
            <a:extLst>
              <a:ext uri="{FF2B5EF4-FFF2-40B4-BE49-F238E27FC236}">
                <a16:creationId xmlns:a16="http://schemas.microsoft.com/office/drawing/2014/main" id="{B0DB380E-084B-40F5-AAE2-9ECF86C93350}"/>
              </a:ext>
            </a:extLst>
          </p:cNvPr>
          <p:cNvSpPr/>
          <p:nvPr/>
        </p:nvSpPr>
        <p:spPr>
          <a:xfrm flipH="1" flipV="1">
            <a:off x="-4229169" y="4646316"/>
            <a:ext cx="1118862" cy="613075"/>
          </a:xfrm>
          <a:prstGeom prst="rect">
            <a:avLst/>
          </a:prstGeom>
          <a:solidFill>
            <a:srgbClr val="E3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Rectangle 49">
            <a:extLst>
              <a:ext uri="{FF2B5EF4-FFF2-40B4-BE49-F238E27FC236}">
                <a16:creationId xmlns:a16="http://schemas.microsoft.com/office/drawing/2014/main" id="{304BFCA0-8857-4DBA-9E66-92B408BFEB70}"/>
              </a:ext>
            </a:extLst>
          </p:cNvPr>
          <p:cNvSpPr/>
          <p:nvPr/>
        </p:nvSpPr>
        <p:spPr>
          <a:xfrm>
            <a:off x="-5628770" y="169001"/>
            <a:ext cx="1316178" cy="778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51" name="Rectangle 50">
            <a:extLst>
              <a:ext uri="{FF2B5EF4-FFF2-40B4-BE49-F238E27FC236}">
                <a16:creationId xmlns:a16="http://schemas.microsoft.com/office/drawing/2014/main" id="{2CA8F6E8-525F-4BCB-A852-47F41FFC8D2A}"/>
              </a:ext>
            </a:extLst>
          </p:cNvPr>
          <p:cNvSpPr/>
          <p:nvPr/>
        </p:nvSpPr>
        <p:spPr>
          <a:xfrm>
            <a:off x="-4227055" y="184861"/>
            <a:ext cx="1316178" cy="778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52" name="Rectangle 51">
            <a:extLst>
              <a:ext uri="{FF2B5EF4-FFF2-40B4-BE49-F238E27FC236}">
                <a16:creationId xmlns:a16="http://schemas.microsoft.com/office/drawing/2014/main" id="{2A23628A-9AEC-4FF2-830A-B00F93FF1506}"/>
              </a:ext>
            </a:extLst>
          </p:cNvPr>
          <p:cNvSpPr/>
          <p:nvPr/>
        </p:nvSpPr>
        <p:spPr>
          <a:xfrm flipH="1" flipV="1">
            <a:off x="-1" y="2474207"/>
            <a:ext cx="2728497" cy="1938785"/>
          </a:xfrm>
          <a:prstGeom prst="rect">
            <a:avLst/>
          </a:prstGeom>
          <a:solidFill>
            <a:srgbClr val="F77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Rectangle 54">
            <a:extLst>
              <a:ext uri="{FF2B5EF4-FFF2-40B4-BE49-F238E27FC236}">
                <a16:creationId xmlns:a16="http://schemas.microsoft.com/office/drawing/2014/main" id="{41C7E9ED-026A-49E8-B3E0-A362025AA02E}"/>
              </a:ext>
            </a:extLst>
          </p:cNvPr>
          <p:cNvSpPr/>
          <p:nvPr/>
        </p:nvSpPr>
        <p:spPr>
          <a:xfrm flipH="1" flipV="1">
            <a:off x="2211785" y="4412993"/>
            <a:ext cx="2013454" cy="2028712"/>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Shape 145">
            <a:extLst>
              <a:ext uri="{FF2B5EF4-FFF2-40B4-BE49-F238E27FC236}">
                <a16:creationId xmlns:a16="http://schemas.microsoft.com/office/drawing/2014/main" id="{0004FB62-2E45-4D4F-A65F-EC2D91E278AE}"/>
              </a:ext>
            </a:extLst>
          </p:cNvPr>
          <p:cNvSpPr/>
          <p:nvPr/>
        </p:nvSpPr>
        <p:spPr>
          <a:xfrm>
            <a:off x="2262813" y="4635118"/>
            <a:ext cx="1911398" cy="10997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ctr">
              <a:lnSpc>
                <a:spcPct val="90000"/>
              </a:lnSpc>
              <a:defRPr sz="13500">
                <a:solidFill>
                  <a:srgbClr val="429CD7"/>
                </a:solidFill>
                <a:latin typeface="Impact"/>
                <a:ea typeface="Impact"/>
                <a:cs typeface="Impact"/>
                <a:sym typeface="Impact"/>
              </a:defRPr>
            </a:pPr>
            <a:r>
              <a:rPr lang="fr-FR" sz="7200" b="1" dirty="0">
                <a:ln w="31750">
                  <a:solidFill>
                    <a:schemeClr val="bg1"/>
                  </a:solidFill>
                </a:ln>
                <a:noFill/>
                <a:latin typeface="ViacomCBS Raisonne" panose="020B0703040202040103" pitchFamily="34" charset="0"/>
              </a:rPr>
              <a:t>96</a:t>
            </a:r>
            <a:r>
              <a:rPr lang="fr-FR" sz="2800" b="1" dirty="0">
                <a:ln w="19050">
                  <a:solidFill>
                    <a:schemeClr val="bg1"/>
                  </a:solidFill>
                </a:ln>
                <a:noFill/>
                <a:latin typeface="ViacomCBS Raisonne" panose="020B0703040202040103" pitchFamily="34" charset="0"/>
              </a:rPr>
              <a:t>%</a:t>
            </a:r>
            <a:endParaRPr sz="11500" b="1" dirty="0">
              <a:ln w="19050">
                <a:solidFill>
                  <a:schemeClr val="bg1"/>
                </a:solidFill>
              </a:ln>
              <a:noFill/>
              <a:latin typeface="ViacomCBS Raisonne" panose="020B0703040202040103" pitchFamily="34" charset="0"/>
            </a:endParaRPr>
          </a:p>
        </p:txBody>
      </p:sp>
      <p:sp>
        <p:nvSpPr>
          <p:cNvPr id="57" name="TextBox 25">
            <a:extLst>
              <a:ext uri="{FF2B5EF4-FFF2-40B4-BE49-F238E27FC236}">
                <a16:creationId xmlns:a16="http://schemas.microsoft.com/office/drawing/2014/main" id="{2DCCDCE5-FBB2-44DB-88E7-7DFC7525D846}"/>
              </a:ext>
            </a:extLst>
          </p:cNvPr>
          <p:cNvSpPr txBox="1"/>
          <p:nvPr/>
        </p:nvSpPr>
        <p:spPr>
          <a:xfrm flipH="1">
            <a:off x="2365721" y="5731929"/>
            <a:ext cx="1705583" cy="569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defPPr>
              <a:defRPr lang="en-US"/>
            </a:defPPr>
            <a:lvl1pPr marR="0" indent="0" defTabSz="825500" fontAlgn="auto" hangingPunct="0">
              <a:lnSpc>
                <a:spcPct val="100000"/>
              </a:lnSpc>
              <a:spcBef>
                <a:spcPts val="0"/>
              </a:spcBef>
              <a:spcAft>
                <a:spcPts val="0"/>
              </a:spcAft>
              <a:buClrTx/>
              <a:buSzTx/>
              <a:buFontTx/>
              <a:buNone/>
              <a:tabLst/>
              <a:defRPr kumimoji="0" sz="12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defRPr>
            </a:lvl1pPr>
          </a:lstStyle>
          <a:p>
            <a:pPr lvl="0" algn="ctr"/>
            <a:r>
              <a:rPr lang="fr-FR" sz="1600" b="0" dirty="0">
                <a:latin typeface="ViacomCBS Raisonne" panose="020B0703040202040103" pitchFamily="34" charset="0"/>
                <a:sym typeface="Helvetica Light"/>
              </a:rPr>
              <a:t>DE TAUX DE COMPLETION</a:t>
            </a:r>
          </a:p>
        </p:txBody>
      </p:sp>
      <p:sp>
        <p:nvSpPr>
          <p:cNvPr id="58" name="Rectangle 57">
            <a:extLst>
              <a:ext uri="{FF2B5EF4-FFF2-40B4-BE49-F238E27FC236}">
                <a16:creationId xmlns:a16="http://schemas.microsoft.com/office/drawing/2014/main" id="{4F0261D3-8133-4045-907F-FE57B8DBA69F}"/>
              </a:ext>
            </a:extLst>
          </p:cNvPr>
          <p:cNvSpPr/>
          <p:nvPr/>
        </p:nvSpPr>
        <p:spPr>
          <a:xfrm flipH="1" flipV="1">
            <a:off x="3447421" y="2474204"/>
            <a:ext cx="1873574" cy="1938785"/>
          </a:xfrm>
          <a:prstGeom prst="rect">
            <a:avLst/>
          </a:prstGeom>
          <a:solidFill>
            <a:srgbClr val="FF2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Shape 145">
            <a:extLst>
              <a:ext uri="{FF2B5EF4-FFF2-40B4-BE49-F238E27FC236}">
                <a16:creationId xmlns:a16="http://schemas.microsoft.com/office/drawing/2014/main" id="{33A83C92-5E96-40E1-8ADB-98B1D63228BC}"/>
              </a:ext>
            </a:extLst>
          </p:cNvPr>
          <p:cNvSpPr/>
          <p:nvPr/>
        </p:nvSpPr>
        <p:spPr>
          <a:xfrm>
            <a:off x="3427984" y="2826522"/>
            <a:ext cx="1911398" cy="10997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ctr">
              <a:lnSpc>
                <a:spcPct val="90000"/>
              </a:lnSpc>
              <a:defRPr sz="13500">
                <a:solidFill>
                  <a:srgbClr val="429CD7"/>
                </a:solidFill>
                <a:latin typeface="Impact"/>
                <a:ea typeface="Impact"/>
                <a:cs typeface="Impact"/>
                <a:sym typeface="Impact"/>
              </a:defRPr>
            </a:pPr>
            <a:r>
              <a:rPr lang="fr-FR" sz="7200" b="1" dirty="0">
                <a:ln w="31750">
                  <a:solidFill>
                    <a:schemeClr val="bg1"/>
                  </a:solidFill>
                </a:ln>
                <a:noFill/>
                <a:latin typeface="ViacomCBS Raisonne" panose="020B0703040202040103" pitchFamily="34" charset="0"/>
              </a:rPr>
              <a:t>8</a:t>
            </a:r>
            <a:endParaRPr sz="11500" b="1" dirty="0">
              <a:ln w="31750">
                <a:solidFill>
                  <a:schemeClr val="bg1"/>
                </a:solidFill>
              </a:ln>
              <a:noFill/>
              <a:latin typeface="ViacomCBS Raisonne" panose="020B0703040202040103" pitchFamily="34" charset="0"/>
            </a:endParaRPr>
          </a:p>
        </p:txBody>
      </p:sp>
      <p:sp>
        <p:nvSpPr>
          <p:cNvPr id="54" name="TextBox 25">
            <a:extLst>
              <a:ext uri="{FF2B5EF4-FFF2-40B4-BE49-F238E27FC236}">
                <a16:creationId xmlns:a16="http://schemas.microsoft.com/office/drawing/2014/main" id="{E6460ECB-C82C-4233-8210-0D0E4031A0A6}"/>
              </a:ext>
            </a:extLst>
          </p:cNvPr>
          <p:cNvSpPr txBox="1"/>
          <p:nvPr/>
        </p:nvSpPr>
        <p:spPr>
          <a:xfrm flipH="1">
            <a:off x="3824253" y="2537775"/>
            <a:ext cx="1118861"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defPPr>
              <a:defRPr lang="en-US"/>
            </a:defPPr>
            <a:lvl1pPr marR="0" indent="0" defTabSz="825500" fontAlgn="auto" hangingPunct="0">
              <a:lnSpc>
                <a:spcPct val="100000"/>
              </a:lnSpc>
              <a:spcBef>
                <a:spcPts val="0"/>
              </a:spcBef>
              <a:spcAft>
                <a:spcPts val="0"/>
              </a:spcAft>
              <a:buClrTx/>
              <a:buSzTx/>
              <a:buFontTx/>
              <a:buNone/>
              <a:tabLst/>
              <a:defRPr kumimoji="0" sz="12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defRPr>
            </a:lvl1pPr>
          </a:lstStyle>
          <a:p>
            <a:pPr lvl="0"/>
            <a:r>
              <a:rPr lang="fr-FR" sz="1600" b="0" dirty="0">
                <a:latin typeface="ViacomCBS Raisonne" panose="020B0703040202040103" pitchFamily="34" charset="0"/>
                <a:sym typeface="Helvetica Light"/>
              </a:rPr>
              <a:t>MID-ROLL</a:t>
            </a:r>
          </a:p>
        </p:txBody>
      </p:sp>
      <p:sp>
        <p:nvSpPr>
          <p:cNvPr id="29" name="TextBox 25">
            <a:extLst>
              <a:ext uri="{FF2B5EF4-FFF2-40B4-BE49-F238E27FC236}">
                <a16:creationId xmlns:a16="http://schemas.microsoft.com/office/drawing/2014/main" id="{788628FD-F4E1-F643-9945-63A697949021}"/>
              </a:ext>
            </a:extLst>
          </p:cNvPr>
          <p:cNvSpPr txBox="1"/>
          <p:nvPr/>
        </p:nvSpPr>
        <p:spPr>
          <a:xfrm flipH="1">
            <a:off x="3530892" y="3780834"/>
            <a:ext cx="1705583" cy="569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defPPr>
              <a:defRPr lang="en-US"/>
            </a:defPPr>
            <a:lvl1pPr marR="0" indent="0" defTabSz="825500" fontAlgn="auto" hangingPunct="0">
              <a:lnSpc>
                <a:spcPct val="100000"/>
              </a:lnSpc>
              <a:spcBef>
                <a:spcPts val="0"/>
              </a:spcBef>
              <a:spcAft>
                <a:spcPts val="0"/>
              </a:spcAft>
              <a:buClrTx/>
              <a:buSzTx/>
              <a:buFontTx/>
              <a:buNone/>
              <a:tabLst/>
              <a:defRPr kumimoji="0" sz="12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defRPr>
            </a:lvl1pPr>
          </a:lstStyle>
          <a:p>
            <a:pPr lvl="0" algn="ctr"/>
            <a:r>
              <a:rPr lang="fr-FR" sz="1600" b="0" dirty="0">
                <a:latin typeface="ViacomCBS Raisonne" panose="020B0703040202040103" pitchFamily="34" charset="0"/>
                <a:sym typeface="Helvetica Light"/>
              </a:rPr>
              <a:t>MINUTES DE PUB PAR HEURE</a:t>
            </a:r>
          </a:p>
        </p:txBody>
      </p:sp>
      <p:sp>
        <p:nvSpPr>
          <p:cNvPr id="59" name="TextBox 25">
            <a:extLst>
              <a:ext uri="{FF2B5EF4-FFF2-40B4-BE49-F238E27FC236}">
                <a16:creationId xmlns:a16="http://schemas.microsoft.com/office/drawing/2014/main" id="{5F5FE0CF-B427-4578-9A6F-F670C9C37FE5}"/>
              </a:ext>
            </a:extLst>
          </p:cNvPr>
          <p:cNvSpPr txBox="1"/>
          <p:nvPr/>
        </p:nvSpPr>
        <p:spPr>
          <a:xfrm flipH="1">
            <a:off x="433959" y="2592753"/>
            <a:ext cx="1860576"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defPPr>
              <a:defRPr lang="en-US"/>
            </a:defPPr>
            <a:lvl1pPr marR="0" indent="0" defTabSz="825500" fontAlgn="auto" hangingPunct="0">
              <a:lnSpc>
                <a:spcPct val="100000"/>
              </a:lnSpc>
              <a:spcBef>
                <a:spcPts val="0"/>
              </a:spcBef>
              <a:spcAft>
                <a:spcPts val="0"/>
              </a:spcAft>
              <a:buClrTx/>
              <a:buSzTx/>
              <a:buFontTx/>
              <a:buNone/>
              <a:tabLst/>
              <a:defRPr kumimoji="0" sz="12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defRPr>
            </a:lvl1pPr>
          </a:lstStyle>
          <a:p>
            <a:pPr lvl="0" algn="ctr"/>
            <a:r>
              <a:rPr lang="fr-FR" sz="1600" b="0" dirty="0">
                <a:solidFill>
                  <a:srgbClr val="960064"/>
                </a:solidFill>
                <a:latin typeface="ViacomCBS Raisonne" panose="020B0703040202040103" pitchFamily="34" charset="0"/>
                <a:sym typeface="Helvetica Light"/>
              </a:rPr>
              <a:t>ENVIRONNEMENT</a:t>
            </a:r>
          </a:p>
        </p:txBody>
      </p:sp>
      <p:sp>
        <p:nvSpPr>
          <p:cNvPr id="61" name="Shape 145">
            <a:extLst>
              <a:ext uri="{FF2B5EF4-FFF2-40B4-BE49-F238E27FC236}">
                <a16:creationId xmlns:a16="http://schemas.microsoft.com/office/drawing/2014/main" id="{2A9FE7A2-9D64-482B-939E-0B6CC23C8D7D}"/>
              </a:ext>
            </a:extLst>
          </p:cNvPr>
          <p:cNvSpPr/>
          <p:nvPr/>
        </p:nvSpPr>
        <p:spPr>
          <a:xfrm>
            <a:off x="314731" y="2896108"/>
            <a:ext cx="2099033" cy="10997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ctr">
              <a:lnSpc>
                <a:spcPct val="90000"/>
              </a:lnSpc>
              <a:defRPr sz="13500">
                <a:solidFill>
                  <a:srgbClr val="429CD7"/>
                </a:solidFill>
                <a:latin typeface="Impact"/>
                <a:ea typeface="Impact"/>
                <a:cs typeface="Impact"/>
                <a:sym typeface="Impact"/>
              </a:defRPr>
            </a:pPr>
            <a:r>
              <a:rPr lang="fr-FR" sz="7200" b="1" dirty="0">
                <a:ln w="31750">
                  <a:solidFill>
                    <a:srgbClr val="960064"/>
                  </a:solidFill>
                </a:ln>
                <a:noFill/>
                <a:latin typeface="ViacomCBS Raisonne" panose="020B0703040202040103" pitchFamily="34" charset="0"/>
              </a:rPr>
              <a:t>100</a:t>
            </a:r>
            <a:r>
              <a:rPr lang="fr-FR" sz="2800" b="1" dirty="0">
                <a:ln w="19050">
                  <a:solidFill>
                    <a:srgbClr val="960064"/>
                  </a:solidFill>
                </a:ln>
                <a:noFill/>
                <a:latin typeface="ViacomCBS Raisonne" panose="020B0703040202040103" pitchFamily="34" charset="0"/>
              </a:rPr>
              <a:t>%</a:t>
            </a:r>
            <a:endParaRPr sz="11500" b="1" dirty="0">
              <a:ln w="19050">
                <a:solidFill>
                  <a:srgbClr val="960064"/>
                </a:solidFill>
              </a:ln>
              <a:noFill/>
              <a:latin typeface="ViacomCBS Raisonne" panose="020B0703040202040103" pitchFamily="34" charset="0"/>
            </a:endParaRPr>
          </a:p>
        </p:txBody>
      </p:sp>
      <p:sp>
        <p:nvSpPr>
          <p:cNvPr id="62" name="TextBox 25">
            <a:extLst>
              <a:ext uri="{FF2B5EF4-FFF2-40B4-BE49-F238E27FC236}">
                <a16:creationId xmlns:a16="http://schemas.microsoft.com/office/drawing/2014/main" id="{73EB84C6-ED1E-4F17-92F4-DDCCB473231D}"/>
              </a:ext>
            </a:extLst>
          </p:cNvPr>
          <p:cNvSpPr txBox="1"/>
          <p:nvPr/>
        </p:nvSpPr>
        <p:spPr>
          <a:xfrm flipH="1">
            <a:off x="433959" y="3905063"/>
            <a:ext cx="1860576"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defPPr>
              <a:defRPr lang="en-US"/>
            </a:defPPr>
            <a:lvl1pPr marR="0" indent="0" defTabSz="825500" fontAlgn="auto" hangingPunct="0">
              <a:lnSpc>
                <a:spcPct val="100000"/>
              </a:lnSpc>
              <a:spcBef>
                <a:spcPts val="0"/>
              </a:spcBef>
              <a:spcAft>
                <a:spcPts val="0"/>
              </a:spcAft>
              <a:buClrTx/>
              <a:buSzTx/>
              <a:buFontTx/>
              <a:buNone/>
              <a:tabLst/>
              <a:defRPr kumimoji="0" sz="12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defRPr>
            </a:lvl1pPr>
          </a:lstStyle>
          <a:p>
            <a:pPr lvl="0" algn="ctr"/>
            <a:r>
              <a:rPr lang="fr-FR" sz="1600" b="0" dirty="0">
                <a:solidFill>
                  <a:srgbClr val="960064"/>
                </a:solidFill>
                <a:latin typeface="ViacomCBS Raisonne" panose="020B0703040202040103" pitchFamily="34" charset="0"/>
                <a:sym typeface="Helvetica Light"/>
              </a:rPr>
              <a:t>BRAND-SAFE</a:t>
            </a:r>
          </a:p>
        </p:txBody>
      </p:sp>
      <p:sp>
        <p:nvSpPr>
          <p:cNvPr id="64" name="TextBox 21">
            <a:extLst>
              <a:ext uri="{FF2B5EF4-FFF2-40B4-BE49-F238E27FC236}">
                <a16:creationId xmlns:a16="http://schemas.microsoft.com/office/drawing/2014/main" id="{8626779B-6C87-4116-950B-22423DB98718}"/>
              </a:ext>
            </a:extLst>
          </p:cNvPr>
          <p:cNvSpPr txBox="1"/>
          <p:nvPr/>
        </p:nvSpPr>
        <p:spPr>
          <a:xfrm flipH="1">
            <a:off x="6096000" y="2395868"/>
            <a:ext cx="4844583" cy="9079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defPPr>
              <a:defRPr lang="en-US"/>
            </a:defPPr>
            <a:lvl1pPr marR="0" indent="0" defTabSz="825500" fontAlgn="auto" hangingPunct="0">
              <a:lnSpc>
                <a:spcPct val="100000"/>
              </a:lnSpc>
              <a:spcBef>
                <a:spcPts val="0"/>
              </a:spcBef>
              <a:spcAft>
                <a:spcPts val="0"/>
              </a:spcAft>
              <a:buClrTx/>
              <a:buSzTx/>
              <a:buFontTx/>
              <a:buNone/>
              <a:tabLst/>
              <a:defRPr kumimoji="0" sz="1200" b="1" i="0" u="none" strike="noStrike" cap="none" spc="0" normalizeH="0" baseline="0">
                <a:ln>
                  <a:noFill/>
                </a:ln>
                <a:solidFill>
                  <a:schemeClr val="bg1"/>
                </a:solidFill>
                <a:effectLst/>
                <a:uFillTx/>
                <a:latin typeface="Arial" panose="020B0604020202020204" pitchFamily="34" charset="0"/>
                <a:cs typeface="Arial" panose="020B0604020202020204" pitchFamily="34" charset="0"/>
              </a:defRPr>
            </a:lvl1pPr>
          </a:lstStyle>
          <a:p>
            <a:pPr marL="285750" lvl="0" indent="-285750">
              <a:buFont typeface="Arial" panose="020B0604020202020204" pitchFamily="34" charset="0"/>
              <a:buChar char="•"/>
            </a:pPr>
            <a:r>
              <a:rPr lang="fr-FR" sz="1800" dirty="0">
                <a:solidFill>
                  <a:schemeClr val="bg1"/>
                </a:solidFill>
                <a:latin typeface="Proxima Nova" panose="02000506030000020004" pitchFamily="2" charset="0"/>
              </a:rPr>
              <a:t>Des utilisateurs engagés avec un Temps Moyen de Session important sur mobile et sur CTV</a:t>
            </a:r>
            <a:endParaRPr lang="fr-FR" sz="1800" dirty="0">
              <a:latin typeface="Proxima Nova" panose="02000506030000020004" pitchFamily="2" charset="0"/>
              <a:sym typeface="Helvetica Light"/>
            </a:endParaRPr>
          </a:p>
        </p:txBody>
      </p:sp>
    </p:spTree>
    <p:extLst>
      <p:ext uri="{BB962C8B-B14F-4D97-AF65-F5344CB8AC3E}">
        <p14:creationId xmlns:p14="http://schemas.microsoft.com/office/powerpoint/2010/main" val="4217972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0"/>
          <p:cNvSpPr txBox="1">
            <a:spLocks noGrp="1"/>
          </p:cNvSpPr>
          <p:nvPr>
            <p:ph type="title"/>
          </p:nvPr>
        </p:nvSpPr>
        <p:spPr>
          <a:xfrm>
            <a:off x="501600" y="227167"/>
            <a:ext cx="11188800" cy="806400"/>
          </a:xfrm>
          <a:prstGeom prst="rect">
            <a:avLst/>
          </a:prstGeom>
          <a:noFill/>
          <a:ln>
            <a:noFill/>
          </a:ln>
        </p:spPr>
        <p:txBody>
          <a:bodyPr spcFirstLastPara="1" wrap="square" lIns="0" tIns="16933" rIns="0" bIns="0" anchor="t" anchorCtr="0">
            <a:noAutofit/>
          </a:bodyPr>
          <a:lstStyle/>
          <a:p>
            <a:pPr>
              <a:buClr>
                <a:schemeClr val="dk1"/>
              </a:buClr>
              <a:buSzPts val="1100"/>
            </a:pPr>
            <a:r>
              <a:rPr lang="fr-FR" b="1" kern="1200" dirty="0">
                <a:sym typeface="Poppins"/>
              </a:rPr>
              <a:t>NOUS CRÉONS DE LA VALEUR </a:t>
            </a:r>
            <a:endParaRPr b="1" kern="1200" dirty="0">
              <a:sym typeface="Poppins"/>
            </a:endParaRPr>
          </a:p>
          <a:p>
            <a:pPr marL="16933"/>
            <a:endParaRPr dirty="0"/>
          </a:p>
        </p:txBody>
      </p:sp>
      <p:sp>
        <p:nvSpPr>
          <p:cNvPr id="479" name="Google Shape;479;p70"/>
          <p:cNvSpPr txBox="1"/>
          <p:nvPr/>
        </p:nvSpPr>
        <p:spPr>
          <a:xfrm>
            <a:off x="254000" y="1116466"/>
            <a:ext cx="5394446" cy="2165214"/>
          </a:xfrm>
          <a:prstGeom prst="rect">
            <a:avLst/>
          </a:prstGeom>
          <a:solidFill>
            <a:srgbClr val="5E00FF"/>
          </a:solidFill>
          <a:ln w="38100" cap="flat" cmpd="sng">
            <a:solidFill>
              <a:srgbClr val="5E00FF"/>
            </a:solidFill>
            <a:prstDash val="solid"/>
            <a:round/>
            <a:headEnd type="none" w="sm" len="sm"/>
            <a:tailEnd type="none" w="sm" len="sm"/>
          </a:ln>
        </p:spPr>
        <p:txBody>
          <a:bodyPr spcFirstLastPara="1" wrap="square" lIns="121900" tIns="121900" rIns="121900" bIns="121900" anchor="t" anchorCtr="0">
            <a:noAutofit/>
          </a:bodyPr>
          <a:lstStyle/>
          <a:p>
            <a:pPr marL="203195" algn="ctr">
              <a:buClr>
                <a:srgbClr val="FFFFFF"/>
              </a:buClr>
              <a:buSzPts val="1200"/>
            </a:pPr>
            <a:r>
              <a:rPr lang="fr-FR" b="1" dirty="0">
                <a:solidFill>
                  <a:srgbClr val="FFFFFF"/>
                </a:solidFill>
                <a:latin typeface="Pluto TV Sans SemiBold" panose="00000700000000000000" pitchFamily="50" charset="0"/>
              </a:rPr>
              <a:t>UTILISATEURS</a:t>
            </a:r>
          </a:p>
          <a:p>
            <a:pPr marL="203195" algn="ctr">
              <a:buClr>
                <a:srgbClr val="FFFFFF"/>
              </a:buClr>
              <a:buSzPts val="1200"/>
            </a:pPr>
            <a:endParaRPr lang="fr-FR" sz="700" b="1" dirty="0">
              <a:solidFill>
                <a:srgbClr val="FFFFFF"/>
              </a:solidFill>
              <a:latin typeface="Pluto TV Sans Medium" panose="00000600000000000000" pitchFamily="50" charset="0"/>
            </a:endParaRPr>
          </a:p>
          <a:p>
            <a:pPr marL="609585" indent="-406390">
              <a:buClr>
                <a:srgbClr val="FFFFFF"/>
              </a:buClr>
              <a:buSzPts val="1200"/>
              <a:buChar char="●"/>
            </a:pPr>
            <a:r>
              <a:rPr lang="fr-FR" sz="1300" dirty="0">
                <a:solidFill>
                  <a:srgbClr val="FFFFFF"/>
                </a:solidFill>
                <a:latin typeface="Pluto TV Sans Medium" panose="00000600000000000000" pitchFamily="50" charset="0"/>
              </a:rPr>
              <a:t>Bouquet de 100 chaines gratuites et variées</a:t>
            </a:r>
          </a:p>
          <a:p>
            <a:pPr marL="609585" indent="-406390">
              <a:buClr>
                <a:srgbClr val="FFFFFF"/>
              </a:buClr>
              <a:buSzPts val="1200"/>
              <a:buFontTx/>
              <a:buChar char="●"/>
            </a:pPr>
            <a:r>
              <a:rPr lang="fr-FR" sz="1300" dirty="0">
                <a:solidFill>
                  <a:srgbClr val="FFFFFF"/>
                </a:solidFill>
                <a:latin typeface="Pluto TV Sans Medium" panose="00000600000000000000" pitchFamily="50" charset="0"/>
              </a:rPr>
              <a:t>Une grande mixité de  contenus</a:t>
            </a:r>
          </a:p>
          <a:p>
            <a:pPr marL="609585" indent="-406390">
              <a:buClr>
                <a:srgbClr val="FFFFFF"/>
              </a:buClr>
              <a:buSzPts val="1200"/>
              <a:buFontTx/>
              <a:buChar char="●"/>
            </a:pPr>
            <a:r>
              <a:rPr lang="fr-FR" sz="1300" dirty="0">
                <a:solidFill>
                  <a:srgbClr val="FFFFFF"/>
                </a:solidFill>
                <a:latin typeface="Pluto TV Sans Medium" panose="00000600000000000000" pitchFamily="50" charset="0"/>
              </a:rPr>
              <a:t>Un produit fiable, intuitif, instantané et </a:t>
            </a:r>
            <a:r>
              <a:rPr lang="fr-FR" sz="1300" dirty="0" err="1">
                <a:solidFill>
                  <a:srgbClr val="FFFFFF"/>
                </a:solidFill>
                <a:latin typeface="Pluto TV Sans Medium" panose="00000600000000000000" pitchFamily="50" charset="0"/>
              </a:rPr>
              <a:t>multi-ecrans</a:t>
            </a:r>
            <a:endParaRPr lang="fr-FR" sz="1300" dirty="0">
              <a:solidFill>
                <a:srgbClr val="FFFFFF"/>
              </a:solidFill>
              <a:latin typeface="Pluto TV Sans Medium" panose="00000600000000000000" pitchFamily="50" charset="0"/>
            </a:endParaRPr>
          </a:p>
          <a:p>
            <a:pPr marL="609585" indent="-406390">
              <a:buClr>
                <a:srgbClr val="FFFFFF"/>
              </a:buClr>
              <a:buSzPts val="1200"/>
              <a:buChar char="●"/>
            </a:pPr>
            <a:r>
              <a:rPr lang="fr-FR" sz="1300" dirty="0">
                <a:solidFill>
                  <a:srgbClr val="FFFFFF"/>
                </a:solidFill>
                <a:latin typeface="Pluto TV Sans Medium" panose="00000600000000000000" pitchFamily="50" charset="0"/>
              </a:rPr>
              <a:t>L’expérience « </a:t>
            </a:r>
            <a:r>
              <a:rPr lang="fr-FR" sz="1300" dirty="0" err="1">
                <a:solidFill>
                  <a:srgbClr val="FFFFFF"/>
                </a:solidFill>
                <a:latin typeface="Pluto TV Sans Medium" panose="00000600000000000000" pitchFamily="50" charset="0"/>
              </a:rPr>
              <a:t>lean</a:t>
            </a:r>
            <a:r>
              <a:rPr lang="fr-FR" sz="1300" dirty="0">
                <a:solidFill>
                  <a:srgbClr val="FFFFFF"/>
                </a:solidFill>
                <a:latin typeface="Pluto TV Sans Medium" panose="00000600000000000000" pitchFamily="50" charset="0"/>
              </a:rPr>
              <a:t> back » : la  possibilité de se laisser  porter par l’agrégation des contenus proposés </a:t>
            </a:r>
          </a:p>
          <a:p>
            <a:pPr marL="609585" indent="-406390">
              <a:buClr>
                <a:srgbClr val="FFFFFF"/>
              </a:buClr>
              <a:buSzPts val="1200"/>
              <a:buChar char="●"/>
            </a:pPr>
            <a:r>
              <a:rPr lang="fr-FR" sz="1300" dirty="0">
                <a:solidFill>
                  <a:srgbClr val="FFFFFF"/>
                </a:solidFill>
                <a:latin typeface="Pluto TV Sans Medium" panose="00000600000000000000" pitchFamily="50" charset="0"/>
              </a:rPr>
              <a:t>Les spots de publicité : qui leur parait plus ciblée, mémorisable et avec des marques reconnues</a:t>
            </a:r>
          </a:p>
          <a:p>
            <a:pPr marL="609585" indent="-406390">
              <a:buClr>
                <a:srgbClr val="FFFFFF"/>
              </a:buClr>
              <a:buSzPts val="1200"/>
              <a:buChar char="●"/>
            </a:pPr>
            <a:endParaRPr lang="fr-FR" sz="1200" dirty="0">
              <a:solidFill>
                <a:srgbClr val="FFFFFF"/>
              </a:solidFill>
              <a:latin typeface="Pluto TV Sans Medium" panose="00000600000000000000" pitchFamily="50" charset="0"/>
            </a:endParaRPr>
          </a:p>
        </p:txBody>
      </p:sp>
      <p:sp>
        <p:nvSpPr>
          <p:cNvPr id="480" name="Google Shape;480;p70"/>
          <p:cNvSpPr txBox="1"/>
          <p:nvPr/>
        </p:nvSpPr>
        <p:spPr>
          <a:xfrm>
            <a:off x="253999" y="4896353"/>
            <a:ext cx="5394446" cy="1727968"/>
          </a:xfrm>
          <a:prstGeom prst="rect">
            <a:avLst/>
          </a:prstGeom>
          <a:solidFill>
            <a:srgbClr val="FF2BD1"/>
          </a:solidFill>
          <a:ln w="38100" cap="flat" cmpd="sng">
            <a:solidFill>
              <a:srgbClr val="FF2BD1"/>
            </a:solidFill>
            <a:prstDash val="solid"/>
            <a:round/>
            <a:headEnd type="none" w="sm" len="sm"/>
            <a:tailEnd type="none" w="sm" len="sm"/>
          </a:ln>
        </p:spPr>
        <p:txBody>
          <a:bodyPr spcFirstLastPara="1" wrap="square" lIns="121900" tIns="121900" rIns="121900" bIns="121900" anchor="t" anchorCtr="0">
            <a:noAutofit/>
          </a:bodyPr>
          <a:lstStyle/>
          <a:p>
            <a:pPr algn="ctr"/>
            <a:r>
              <a:rPr lang="fr-FR" b="1" dirty="0">
                <a:solidFill>
                  <a:schemeClr val="lt1"/>
                </a:solidFill>
                <a:latin typeface="Pluto TV Sans SemiBold" panose="00000700000000000000" pitchFamily="50" charset="0"/>
              </a:rPr>
              <a:t>PARTENAIRES DE DISTRIBUTION</a:t>
            </a:r>
            <a:endParaRPr lang="fr-FR" dirty="0">
              <a:solidFill>
                <a:schemeClr val="dk1"/>
              </a:solidFill>
              <a:latin typeface="Pluto TV Sans SemiBold" panose="00000700000000000000" pitchFamily="50" charset="0"/>
            </a:endParaRPr>
          </a:p>
          <a:p>
            <a:pPr marL="1219170"/>
            <a:endParaRPr lang="fr-FR" sz="700" b="1" dirty="0">
              <a:solidFill>
                <a:schemeClr val="lt1"/>
              </a:solidFill>
              <a:latin typeface="Pluto TV Sans Medium" panose="00000600000000000000" pitchFamily="50" charset="0"/>
            </a:endParaRPr>
          </a:p>
          <a:p>
            <a:pPr marL="609585" indent="-406390">
              <a:buClr>
                <a:schemeClr val="lt1"/>
              </a:buClr>
              <a:buSzPts val="1200"/>
              <a:buChar char="●"/>
            </a:pPr>
            <a:r>
              <a:rPr lang="fr-FR" sz="1300" dirty="0">
                <a:solidFill>
                  <a:schemeClr val="lt1"/>
                </a:solidFill>
                <a:latin typeface="Pluto TV Sans Medium" panose="00000600000000000000" pitchFamily="50" charset="0"/>
              </a:rPr>
              <a:t>Des revenus incrémentaux</a:t>
            </a:r>
          </a:p>
          <a:p>
            <a:pPr marL="609585" indent="-406390">
              <a:buClr>
                <a:schemeClr val="lt1"/>
              </a:buClr>
              <a:buSzPts val="1200"/>
              <a:buChar char="●"/>
            </a:pPr>
            <a:r>
              <a:rPr lang="fr-FR" sz="1300" dirty="0">
                <a:solidFill>
                  <a:schemeClr val="lt1"/>
                </a:solidFill>
                <a:latin typeface="Pluto TV Sans Medium" panose="00000600000000000000" pitchFamily="50" charset="0"/>
              </a:rPr>
              <a:t>Une expérience utilisateur innovante et identique sur de nombreuses plateformes  </a:t>
            </a:r>
          </a:p>
          <a:p>
            <a:pPr marL="609585" indent="-406390">
              <a:buClr>
                <a:schemeClr val="lt1"/>
              </a:buClr>
              <a:buSzPts val="1200"/>
              <a:buChar char="●"/>
            </a:pPr>
            <a:r>
              <a:rPr lang="fr-FR" sz="1300" dirty="0">
                <a:solidFill>
                  <a:schemeClr val="lt1"/>
                </a:solidFill>
                <a:latin typeface="Pluto TV Sans Medium" panose="00000600000000000000" pitchFamily="50" charset="0"/>
              </a:rPr>
              <a:t>Un produit demandé par les utilisateurs et complémentaires des offres de SVOD ou de catch-up</a:t>
            </a:r>
          </a:p>
        </p:txBody>
      </p:sp>
      <p:sp>
        <p:nvSpPr>
          <p:cNvPr id="481" name="Google Shape;481;p70"/>
          <p:cNvSpPr txBox="1"/>
          <p:nvPr/>
        </p:nvSpPr>
        <p:spPr>
          <a:xfrm>
            <a:off x="6543554" y="4896353"/>
            <a:ext cx="5394446" cy="1727968"/>
          </a:xfrm>
          <a:prstGeom prst="rect">
            <a:avLst/>
          </a:prstGeom>
          <a:solidFill>
            <a:srgbClr val="FF6700"/>
          </a:solidFill>
          <a:ln w="38100" cap="flat" cmpd="sng">
            <a:solidFill>
              <a:srgbClr val="FF6700"/>
            </a:solidFill>
            <a:prstDash val="solid"/>
            <a:round/>
            <a:headEnd type="none" w="sm" len="sm"/>
            <a:tailEnd type="none" w="sm" len="sm"/>
          </a:ln>
        </p:spPr>
        <p:txBody>
          <a:bodyPr spcFirstLastPara="1" wrap="square" lIns="121900" tIns="121900" rIns="121900" bIns="121900" anchor="t" anchorCtr="0">
            <a:noAutofit/>
          </a:bodyPr>
          <a:lstStyle/>
          <a:p>
            <a:pPr algn="ctr"/>
            <a:r>
              <a:rPr lang="fr-FR" b="1" dirty="0">
                <a:solidFill>
                  <a:srgbClr val="FFFFFF"/>
                </a:solidFill>
                <a:latin typeface="Pluto TV Sans SemiBold" panose="00000700000000000000" pitchFamily="50" charset="0"/>
              </a:rPr>
              <a:t>PARTENAIRES DE CONTENU</a:t>
            </a:r>
          </a:p>
          <a:p>
            <a:pPr algn="ctr"/>
            <a:endParaRPr lang="fr-FR" sz="700" b="1" dirty="0">
              <a:solidFill>
                <a:srgbClr val="FFFFFF"/>
              </a:solidFill>
              <a:latin typeface="Pluto TV Sans Medium" panose="00000600000000000000" pitchFamily="50" charset="0"/>
            </a:endParaRPr>
          </a:p>
          <a:p>
            <a:pPr marL="609585" indent="-406390">
              <a:buClr>
                <a:schemeClr val="lt1"/>
              </a:buClr>
              <a:buSzPts val="1200"/>
              <a:buChar char="●"/>
            </a:pPr>
            <a:r>
              <a:rPr lang="fr-FR" sz="1300" dirty="0">
                <a:solidFill>
                  <a:srgbClr val="FFFFFF"/>
                </a:solidFill>
                <a:latin typeface="Pluto TV Sans Medium" panose="00000600000000000000" pitchFamily="50" charset="0"/>
              </a:rPr>
              <a:t>Des revenus incrémentaux pour un contenu peu mis en avant par les acteurs de la SVOD</a:t>
            </a:r>
          </a:p>
          <a:p>
            <a:pPr marL="609585" indent="-406390">
              <a:buClr>
                <a:schemeClr val="lt1"/>
              </a:buClr>
              <a:buSzPts val="1200"/>
              <a:buChar char="●"/>
            </a:pPr>
            <a:r>
              <a:rPr lang="fr-FR" sz="1300" dirty="0">
                <a:solidFill>
                  <a:srgbClr val="FFFFFF"/>
                </a:solidFill>
                <a:latin typeface="Pluto TV Sans Medium" panose="00000600000000000000" pitchFamily="50" charset="0"/>
              </a:rPr>
              <a:t>Un accès à de nouvelles audiences</a:t>
            </a:r>
          </a:p>
          <a:p>
            <a:pPr marL="609585" indent="-406390">
              <a:buClr>
                <a:schemeClr val="lt1"/>
              </a:buClr>
              <a:buSzPts val="1200"/>
              <a:buChar char="●"/>
            </a:pPr>
            <a:r>
              <a:rPr lang="fr-FR" sz="1300" dirty="0">
                <a:solidFill>
                  <a:srgbClr val="FFFFFF"/>
                </a:solidFill>
                <a:latin typeface="Pluto TV Sans Medium" panose="00000600000000000000" pitchFamily="50" charset="0"/>
              </a:rPr>
              <a:t>Renforcement de la marque  / des franchises</a:t>
            </a:r>
          </a:p>
          <a:p>
            <a:pPr marL="609585" indent="-406390">
              <a:buClr>
                <a:schemeClr val="lt1"/>
              </a:buClr>
              <a:buSzPts val="1200"/>
              <a:buChar char="●"/>
            </a:pPr>
            <a:r>
              <a:rPr lang="fr-FR" sz="1300" dirty="0">
                <a:solidFill>
                  <a:srgbClr val="FFFFFF"/>
                </a:solidFill>
                <a:latin typeface="Pluto TV Sans Medium" panose="00000600000000000000" pitchFamily="50" charset="0"/>
              </a:rPr>
              <a:t>Outil de promo avec des chaines franchises</a:t>
            </a:r>
          </a:p>
        </p:txBody>
      </p:sp>
      <p:sp>
        <p:nvSpPr>
          <p:cNvPr id="482" name="Google Shape;482;p70"/>
          <p:cNvSpPr txBox="1"/>
          <p:nvPr/>
        </p:nvSpPr>
        <p:spPr>
          <a:xfrm>
            <a:off x="6543553" y="1116366"/>
            <a:ext cx="5394446" cy="2165314"/>
          </a:xfrm>
          <a:prstGeom prst="rect">
            <a:avLst/>
          </a:prstGeom>
          <a:solidFill>
            <a:srgbClr val="FFDD2B"/>
          </a:solidFill>
          <a:ln w="38100" cap="flat" cmpd="sng">
            <a:solidFill>
              <a:srgbClr val="FFDE2B"/>
            </a:solidFill>
            <a:prstDash val="solid"/>
            <a:round/>
            <a:headEnd type="none" w="sm" len="sm"/>
            <a:tailEnd type="none" w="sm" len="sm"/>
          </a:ln>
        </p:spPr>
        <p:txBody>
          <a:bodyPr spcFirstLastPara="1" wrap="square" lIns="121900" tIns="121900" rIns="121900" bIns="121900" anchor="t" anchorCtr="0">
            <a:noAutofit/>
          </a:bodyPr>
          <a:lstStyle/>
          <a:p>
            <a:pPr marL="203195" algn="ctr">
              <a:buSzPts val="1200"/>
            </a:pPr>
            <a:r>
              <a:rPr lang="fr-FR" b="1" dirty="0">
                <a:latin typeface="Pluto TV Sans SemiBold" panose="00000700000000000000" pitchFamily="50" charset="0"/>
              </a:rPr>
              <a:t>ANNONCEURS</a:t>
            </a:r>
          </a:p>
          <a:p>
            <a:pPr marL="203195" algn="ctr">
              <a:buSzPts val="1200"/>
            </a:pPr>
            <a:endParaRPr lang="fr-FR" sz="600" dirty="0">
              <a:latin typeface="Pluto TV Sans Medium" panose="00000600000000000000" pitchFamily="50" charset="0"/>
            </a:endParaRPr>
          </a:p>
          <a:p>
            <a:pPr marL="609585" indent="-406390">
              <a:buSzPts val="1200"/>
              <a:buChar char="●"/>
            </a:pPr>
            <a:r>
              <a:rPr lang="fr-FR" sz="1300" dirty="0">
                <a:latin typeface="Pluto TV Sans Medium" panose="00000600000000000000" pitchFamily="50" charset="0"/>
              </a:rPr>
              <a:t>Le meilleur de la TV et du Digital pour une audience difficile à atteindre</a:t>
            </a:r>
          </a:p>
          <a:p>
            <a:pPr marL="609585" indent="-406390">
              <a:buSzPts val="1200"/>
              <a:buChar char="●"/>
            </a:pPr>
            <a:r>
              <a:rPr lang="fr-FR" sz="1300" dirty="0">
                <a:latin typeface="Pluto TV Sans Medium" panose="00000600000000000000" pitchFamily="50" charset="0"/>
              </a:rPr>
              <a:t>Mesurable, ciblable, environnement Premium et 100% brand </a:t>
            </a:r>
            <a:r>
              <a:rPr lang="fr-FR" sz="1300" dirty="0" err="1">
                <a:latin typeface="Pluto TV Sans Medium" panose="00000600000000000000" pitchFamily="50" charset="0"/>
              </a:rPr>
              <a:t>safe</a:t>
            </a:r>
            <a:endParaRPr lang="fr-FR" sz="1300" dirty="0">
              <a:latin typeface="Pluto TV Sans Medium" panose="00000600000000000000" pitchFamily="50" charset="0"/>
            </a:endParaRPr>
          </a:p>
          <a:p>
            <a:pPr marL="609585" indent="-406390">
              <a:buSzPts val="1200"/>
              <a:buChar char="●"/>
            </a:pPr>
            <a:r>
              <a:rPr lang="fr-FR" sz="1300" dirty="0">
                <a:latin typeface="Pluto TV Sans Medium" panose="00000600000000000000" pitchFamily="50" charset="0"/>
              </a:rPr>
              <a:t>Non blocable et non </a:t>
            </a:r>
            <a:r>
              <a:rPr lang="fr-FR" sz="1300" dirty="0" err="1">
                <a:latin typeface="Pluto TV Sans Medium" panose="00000600000000000000" pitchFamily="50" charset="0"/>
              </a:rPr>
              <a:t>skippable</a:t>
            </a:r>
            <a:endParaRPr lang="fr-FR" sz="1300" dirty="0">
              <a:latin typeface="Pluto TV Sans Medium" panose="00000600000000000000" pitchFamily="50" charset="0"/>
            </a:endParaRPr>
          </a:p>
          <a:p>
            <a:pPr marL="609585" indent="-406390">
              <a:buSzPts val="1200"/>
              <a:buChar char="●"/>
            </a:pPr>
            <a:r>
              <a:rPr lang="fr-FR" sz="1300" dirty="0">
                <a:latin typeface="Pluto TV Sans Medium" panose="00000600000000000000" pitchFamily="50" charset="0"/>
              </a:rPr>
              <a:t>Taux de complétion de 96%</a:t>
            </a:r>
          </a:p>
          <a:p>
            <a:pPr marL="609585" indent="-406390">
              <a:buSzPts val="1200"/>
              <a:buChar char="●"/>
            </a:pPr>
            <a:r>
              <a:rPr lang="fr-FR" sz="1300" dirty="0">
                <a:latin typeface="Pluto TV Sans Medium" panose="00000600000000000000" pitchFamily="50" charset="0"/>
              </a:rPr>
              <a:t>Une consommation principalement sur grand écran</a:t>
            </a:r>
          </a:p>
          <a:p>
            <a:pPr marL="609585" indent="-406390">
              <a:buSzPts val="1200"/>
              <a:buChar char="●"/>
            </a:pPr>
            <a:r>
              <a:rPr lang="fr-FR" sz="1300" dirty="0">
                <a:latin typeface="Pluto TV Sans Medium" panose="00000600000000000000" pitchFamily="50" charset="0"/>
              </a:rPr>
              <a:t>Une technologie d‘ad-</a:t>
            </a:r>
            <a:r>
              <a:rPr lang="fr-FR" sz="1300" dirty="0" err="1">
                <a:latin typeface="Pluto TV Sans Medium" panose="00000600000000000000" pitchFamily="50" charset="0"/>
              </a:rPr>
              <a:t>stitching</a:t>
            </a:r>
            <a:r>
              <a:rPr lang="fr-FR" sz="1300" dirty="0">
                <a:latin typeface="Pluto TV Sans Medium" panose="00000600000000000000" pitchFamily="50" charset="0"/>
              </a:rPr>
              <a:t> innovante</a:t>
            </a:r>
          </a:p>
        </p:txBody>
      </p:sp>
      <p:sp>
        <p:nvSpPr>
          <p:cNvPr id="483" name="Google Shape;483;p70"/>
          <p:cNvSpPr/>
          <p:nvPr/>
        </p:nvSpPr>
        <p:spPr>
          <a:xfrm>
            <a:off x="4988559" y="3892134"/>
            <a:ext cx="2438400" cy="609600"/>
          </a:xfrm>
          <a:prstGeom prst="rect">
            <a:avLst/>
          </a:prstGeom>
          <a:blipFill rotWithShape="1">
            <a:blip r:embed="rId3">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endParaRPr lang="fr-FR" sz="2400"/>
          </a:p>
        </p:txBody>
      </p:sp>
      <p:sp>
        <p:nvSpPr>
          <p:cNvPr id="484" name="Google Shape;484;p70"/>
          <p:cNvSpPr/>
          <p:nvPr/>
        </p:nvSpPr>
        <p:spPr>
          <a:xfrm>
            <a:off x="4480558" y="3423920"/>
            <a:ext cx="3454401" cy="468214"/>
          </a:xfrm>
          <a:prstGeom prst="roundRect">
            <a:avLst>
              <a:gd name="adj" fmla="val 16667"/>
            </a:avLst>
          </a:prstGeom>
          <a:noFill/>
          <a:ln>
            <a:noFill/>
          </a:ln>
        </p:spPr>
        <p:txBody>
          <a:bodyPr spcFirstLastPara="1" wrap="square" lIns="91433" tIns="45700" rIns="91433" bIns="45700" anchor="ctr" anchorCtr="0">
            <a:noAutofit/>
          </a:bodyPr>
          <a:lstStyle/>
          <a:p>
            <a:pPr algn="ctr">
              <a:buClr>
                <a:schemeClr val="lt1"/>
              </a:buClr>
              <a:buSzPts val="1400"/>
            </a:pPr>
            <a:r>
              <a:rPr lang="fr-FR" sz="2400" b="1" dirty="0">
                <a:solidFill>
                  <a:srgbClr val="FFDD2B"/>
                </a:solidFill>
                <a:latin typeface="Pluto TV Sans" panose="00000500000000000000" pitchFamily="50" charset="0"/>
                <a:ea typeface="Poppins"/>
                <a:cs typeface="Poppins"/>
                <a:sym typeface="Poppins"/>
              </a:rPr>
              <a:t>création de valeur</a:t>
            </a:r>
          </a:p>
        </p:txBody>
      </p:sp>
    </p:spTree>
    <p:extLst>
      <p:ext uri="{BB962C8B-B14F-4D97-AF65-F5344CB8AC3E}">
        <p14:creationId xmlns:p14="http://schemas.microsoft.com/office/powerpoint/2010/main" val="4205453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4" name="Image 3">
            <a:extLst>
              <a:ext uri="{FF2B5EF4-FFF2-40B4-BE49-F238E27FC236}">
                <a16:creationId xmlns:a16="http://schemas.microsoft.com/office/drawing/2014/main" id="{73CB1921-405C-4FDA-AF8D-2E959EA8D42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302015" y="1085137"/>
            <a:ext cx="9282223" cy="5221250"/>
          </a:xfrm>
          <a:prstGeom prst="rect">
            <a:avLst/>
          </a:prstGeom>
        </p:spPr>
      </p:pic>
      <p:sp>
        <p:nvSpPr>
          <p:cNvPr id="147" name="Google Shape;147;p28"/>
          <p:cNvSpPr/>
          <p:nvPr/>
        </p:nvSpPr>
        <p:spPr>
          <a:xfrm>
            <a:off x="501733" y="2860147"/>
            <a:ext cx="2540566" cy="2540566"/>
          </a:xfrm>
          <a:prstGeom prst="ellipse">
            <a:avLst/>
          </a:prstGeom>
          <a:solidFill>
            <a:srgbClr val="FF2BD1"/>
          </a:solidFill>
          <a:ln>
            <a:noFill/>
          </a:ln>
        </p:spPr>
        <p:txBody>
          <a:bodyPr spcFirstLastPara="1" wrap="square" lIns="0" tIns="0" rIns="0" bIns="0" anchor="ctr" anchorCtr="0">
            <a:noAutofit/>
          </a:bodyPr>
          <a:lstStyle/>
          <a:p>
            <a:pPr algn="ctr" defTabSz="1219170">
              <a:buClr>
                <a:srgbClr val="000000"/>
              </a:buClr>
              <a:buSzPts val="1100"/>
            </a:pPr>
            <a:r>
              <a:rPr lang="fr-FR" sz="2000" kern="0" dirty="0">
                <a:solidFill>
                  <a:srgbClr val="FFFFFF"/>
                </a:solidFill>
                <a:latin typeface="Pluto TV Sans ExtraBold" panose="00000900000000000000" pitchFamily="50" charset="0"/>
                <a:ea typeface="Poppins SemiBold"/>
                <a:cs typeface="Poppins SemiBold"/>
                <a:sym typeface="Poppins SemiBold"/>
              </a:rPr>
              <a:t>LANCEMENT LE 28 OCTOBRE</a:t>
            </a:r>
          </a:p>
        </p:txBody>
      </p:sp>
      <p:sp>
        <p:nvSpPr>
          <p:cNvPr id="148" name="Google Shape;148;p28"/>
          <p:cNvSpPr/>
          <p:nvPr/>
        </p:nvSpPr>
        <p:spPr>
          <a:xfrm>
            <a:off x="3327367" y="2860147"/>
            <a:ext cx="2540565" cy="2540565"/>
          </a:xfrm>
          <a:prstGeom prst="ellipse">
            <a:avLst/>
          </a:prstGeom>
          <a:solidFill>
            <a:srgbClr val="5E00FF"/>
          </a:solidFill>
          <a:ln>
            <a:noFill/>
          </a:ln>
        </p:spPr>
        <p:txBody>
          <a:bodyPr spcFirstLastPara="1" wrap="square" lIns="0" tIns="0" rIns="0" bIns="0" anchor="ctr" anchorCtr="0">
            <a:noAutofit/>
          </a:bodyPr>
          <a:lstStyle/>
          <a:p>
            <a:pPr algn="ctr" defTabSz="1219170">
              <a:buClr>
                <a:srgbClr val="000000"/>
              </a:buClr>
              <a:buSzPts val="1100"/>
            </a:pPr>
            <a:endParaRPr lang="fr-FR" sz="1867" kern="0" dirty="0">
              <a:solidFill>
                <a:srgbClr val="FFFFFF"/>
              </a:solidFill>
              <a:latin typeface="Pluto TV Sans ExtraBold" panose="00000900000000000000" pitchFamily="50" charset="0"/>
              <a:ea typeface="Poppins SemiBold"/>
              <a:cs typeface="Poppins SemiBold"/>
              <a:sym typeface="Poppins SemiBold"/>
            </a:endParaRPr>
          </a:p>
          <a:p>
            <a:pPr algn="ctr" defTabSz="1219170">
              <a:buClr>
                <a:srgbClr val="000000"/>
              </a:buClr>
              <a:buSzPts val="1100"/>
            </a:pPr>
            <a:r>
              <a:rPr lang="fr-FR" sz="2000" kern="0" dirty="0">
                <a:solidFill>
                  <a:srgbClr val="FFFFFF"/>
                </a:solidFill>
                <a:latin typeface="Pluto TV Sans ExtraBold" panose="00000900000000000000" pitchFamily="50" charset="0"/>
                <a:ea typeface="Poppins SemiBold"/>
                <a:cs typeface="Poppins SemiBold"/>
                <a:sym typeface="Poppins SemiBold"/>
              </a:rPr>
              <a:t>+ de 40 CHAINES</a:t>
            </a:r>
          </a:p>
          <a:p>
            <a:pPr algn="ctr" defTabSz="1219170">
              <a:buClr>
                <a:srgbClr val="000000"/>
              </a:buClr>
              <a:buSzPts val="1100"/>
            </a:pPr>
            <a:endParaRPr lang="fr-FR" sz="800" kern="0" dirty="0">
              <a:solidFill>
                <a:srgbClr val="FFFFFF"/>
              </a:solidFill>
              <a:latin typeface="Pluto TV Sans ExtraBold" panose="00000900000000000000" pitchFamily="50" charset="0"/>
              <a:ea typeface="Poppins SemiBold"/>
              <a:cs typeface="Poppins SemiBold"/>
              <a:sym typeface="Poppins SemiBold"/>
            </a:endParaRPr>
          </a:p>
          <a:p>
            <a:pPr algn="ctr" defTabSz="1219170">
              <a:buClr>
                <a:srgbClr val="000000"/>
              </a:buClr>
              <a:buSzPts val="1100"/>
            </a:pPr>
            <a:endParaRPr lang="fr-FR" sz="1600" kern="0" dirty="0">
              <a:solidFill>
                <a:srgbClr val="FFFFFF"/>
              </a:solidFill>
              <a:latin typeface="Pluto TV Sans ExtraBold" panose="00000900000000000000" pitchFamily="50" charset="0"/>
              <a:ea typeface="Poppins SemiBold"/>
              <a:cs typeface="Poppins SemiBold"/>
              <a:sym typeface="Poppins SemiBold"/>
            </a:endParaRPr>
          </a:p>
        </p:txBody>
      </p:sp>
      <p:sp>
        <p:nvSpPr>
          <p:cNvPr id="149" name="Google Shape;149;p28"/>
          <p:cNvSpPr/>
          <p:nvPr/>
        </p:nvSpPr>
        <p:spPr>
          <a:xfrm>
            <a:off x="6152999" y="2860146"/>
            <a:ext cx="2520000" cy="2520000"/>
          </a:xfrm>
          <a:prstGeom prst="ellipse">
            <a:avLst/>
          </a:prstGeom>
          <a:solidFill>
            <a:srgbClr val="FFDD2B"/>
          </a:solidFill>
          <a:ln>
            <a:noFill/>
          </a:ln>
        </p:spPr>
        <p:txBody>
          <a:bodyPr spcFirstLastPara="1" wrap="square" lIns="0" tIns="0" rIns="0" bIns="0" anchor="ctr" anchorCtr="0">
            <a:noAutofit/>
          </a:bodyPr>
          <a:lstStyle/>
          <a:p>
            <a:pPr algn="ctr" defTabSz="1219170">
              <a:buClr>
                <a:srgbClr val="000000"/>
              </a:buClr>
              <a:buSzPts val="1100"/>
            </a:pPr>
            <a:r>
              <a:rPr lang="fr-FR" sz="2000" kern="0" dirty="0">
                <a:solidFill>
                  <a:srgbClr val="000000"/>
                </a:solidFill>
                <a:latin typeface="Pluto TV Sans ExtraBold" panose="00000900000000000000" pitchFamily="50" charset="0"/>
                <a:ea typeface="Poppins SemiBold"/>
                <a:cs typeface="Poppins SemiBold"/>
                <a:sym typeface="Poppins SemiBold"/>
              </a:rPr>
              <a:t>DISPONIBLE SUR TOUS LES ECRANS</a:t>
            </a:r>
          </a:p>
        </p:txBody>
      </p:sp>
      <p:sp>
        <p:nvSpPr>
          <p:cNvPr id="150" name="Google Shape;150;p28"/>
          <p:cNvSpPr/>
          <p:nvPr/>
        </p:nvSpPr>
        <p:spPr>
          <a:xfrm>
            <a:off x="8971071" y="2860146"/>
            <a:ext cx="2520000" cy="2520000"/>
          </a:xfrm>
          <a:prstGeom prst="ellipse">
            <a:avLst/>
          </a:prstGeom>
          <a:solidFill>
            <a:srgbClr val="FF6700"/>
          </a:solidFill>
          <a:ln>
            <a:noFill/>
          </a:ln>
        </p:spPr>
        <p:txBody>
          <a:bodyPr spcFirstLastPara="1" wrap="square" lIns="0" tIns="0" rIns="0" bIns="0" anchor="ctr" anchorCtr="0">
            <a:noAutofit/>
          </a:bodyPr>
          <a:lstStyle/>
          <a:p>
            <a:pPr algn="ctr" defTabSz="1219170">
              <a:buClr>
                <a:srgbClr val="000000"/>
              </a:buClr>
              <a:buSzPts val="1100"/>
            </a:pPr>
            <a:r>
              <a:rPr lang="fr-FR" kern="0" dirty="0">
                <a:solidFill>
                  <a:srgbClr val="FFFFFF"/>
                </a:solidFill>
                <a:latin typeface="Pluto TV Sans ExtraBold" panose="00000900000000000000" pitchFamily="50" charset="0"/>
                <a:ea typeface="Poppins SemiBold"/>
                <a:cs typeface="Poppins SemiBold"/>
                <a:sym typeface="Poppins SemiBold"/>
              </a:rPr>
              <a:t>DES PARTENARIATS STRATÉGIQUES CONTENUS EN COURS</a:t>
            </a:r>
            <a:endParaRPr lang="fr-FR" kern="0" dirty="0">
              <a:solidFill>
                <a:srgbClr val="FFFFFF"/>
              </a:solidFill>
              <a:latin typeface="Pluto TV Sans SemiBold" panose="00000700000000000000" pitchFamily="50" charset="0"/>
              <a:ea typeface="Poppins SemiBold"/>
              <a:cs typeface="Poppins SemiBold"/>
              <a:sym typeface="Poppins SemiBold"/>
            </a:endParaRPr>
          </a:p>
        </p:txBody>
      </p:sp>
      <p:sp>
        <p:nvSpPr>
          <p:cNvPr id="3" name="Titel 2">
            <a:extLst>
              <a:ext uri="{FF2B5EF4-FFF2-40B4-BE49-F238E27FC236}">
                <a16:creationId xmlns:a16="http://schemas.microsoft.com/office/drawing/2014/main" id="{ADEACD13-481D-F149-95DF-68B150E8BD75}"/>
              </a:ext>
            </a:extLst>
          </p:cNvPr>
          <p:cNvSpPr>
            <a:spLocks noGrp="1"/>
          </p:cNvSpPr>
          <p:nvPr>
            <p:ph type="title"/>
          </p:nvPr>
        </p:nvSpPr>
        <p:spPr>
          <a:xfrm>
            <a:off x="359360" y="247487"/>
            <a:ext cx="11188800" cy="806400"/>
          </a:xfrm>
        </p:spPr>
        <p:txBody>
          <a:bodyPr/>
          <a:lstStyle/>
          <a:p>
            <a:r>
              <a:rPr lang="en-US" b="1" dirty="0">
                <a:latin typeface="Pluto TV Sans SemiBold" panose="00000700000000000000" pitchFamily="50" charset="0"/>
              </a:rPr>
              <a:t>PLUTO TV: LE LANCEMENT EN ITALIE</a:t>
            </a:r>
            <a:endParaRPr lang="de-DE" b="1" dirty="0">
              <a:latin typeface="Pluto TV Sans SemiBold" panose="00000700000000000000" pitchFamily="50" charset="0"/>
            </a:endParaRPr>
          </a:p>
        </p:txBody>
      </p:sp>
    </p:spTree>
    <p:extLst>
      <p:ext uri="{BB962C8B-B14F-4D97-AF65-F5344CB8AC3E}">
        <p14:creationId xmlns:p14="http://schemas.microsoft.com/office/powerpoint/2010/main" val="320581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4" name="Google Shape;115;p5"/>
          <p:cNvSpPr txBox="1">
            <a:spLocks/>
          </p:cNvSpPr>
          <p:nvPr/>
        </p:nvSpPr>
        <p:spPr>
          <a:xfrm>
            <a:off x="5170174" y="2796276"/>
            <a:ext cx="1887600" cy="5460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5200"/>
              <a:buFontTx/>
              <a:buNone/>
              <a:tabLst/>
              <a:defRPr/>
            </a:pPr>
            <a:r>
              <a:rPr kumimoji="0" lang="en-US" sz="3600" b="0" i="0" u="none" strike="noStrike" kern="1200" cap="none" spc="0" normalizeH="0" baseline="0" noProof="0" dirty="0">
                <a:ln>
                  <a:noFill/>
                </a:ln>
                <a:solidFill>
                  <a:srgbClr val="1475FF"/>
                </a:solidFill>
                <a:effectLst/>
                <a:uLnTx/>
                <a:uFillTx/>
                <a:latin typeface="Impact" panose="020B0806030902050204" pitchFamily="34" charset="0"/>
                <a:ea typeface="+mj-ea"/>
                <a:cs typeface="+mj-cs"/>
                <a:sym typeface="Impact"/>
              </a:rPr>
              <a:t>TV</a:t>
            </a:r>
          </a:p>
        </p:txBody>
      </p:sp>
      <p:sp>
        <p:nvSpPr>
          <p:cNvPr id="93" name="Google Shape;114;p5"/>
          <p:cNvSpPr txBox="1">
            <a:spLocks/>
          </p:cNvSpPr>
          <p:nvPr/>
        </p:nvSpPr>
        <p:spPr>
          <a:xfrm>
            <a:off x="806779" y="2691834"/>
            <a:ext cx="2699657" cy="669927"/>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5200"/>
              <a:buFontTx/>
              <a:buNone/>
              <a:tabLst/>
              <a:defRPr/>
            </a:pPr>
            <a:r>
              <a:rPr kumimoji="0" lang="en-US" sz="3600" b="0" i="0" u="none" strike="noStrike" kern="1200" cap="none" spc="0" normalizeH="0" baseline="0" noProof="0" dirty="0">
                <a:ln>
                  <a:noFill/>
                </a:ln>
                <a:solidFill>
                  <a:srgbClr val="1475FF"/>
                </a:solidFill>
                <a:effectLst/>
                <a:uLnTx/>
                <a:uFillTx/>
                <a:latin typeface="Impact" panose="020B0806030902050204" pitchFamily="34" charset="0"/>
                <a:ea typeface="+mj-ea"/>
                <a:cs typeface="+mj-cs"/>
                <a:sym typeface="Impact"/>
              </a:rPr>
              <a:t>STREAMING</a:t>
            </a:r>
          </a:p>
        </p:txBody>
      </p:sp>
      <p:sp>
        <p:nvSpPr>
          <p:cNvPr id="95" name="Google Shape;116;p5"/>
          <p:cNvSpPr txBox="1">
            <a:spLocks/>
          </p:cNvSpPr>
          <p:nvPr/>
        </p:nvSpPr>
        <p:spPr>
          <a:xfrm>
            <a:off x="8807691" y="2691834"/>
            <a:ext cx="2316034" cy="669927"/>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Pts val="5200"/>
              <a:buFontTx/>
              <a:buNone/>
              <a:tabLst/>
              <a:defRPr/>
            </a:pPr>
            <a:r>
              <a:rPr kumimoji="0" lang="en-US" sz="3600" b="0" i="0" u="none" strike="noStrike" kern="1200" cap="none" spc="0" normalizeH="0" baseline="0" noProof="0" dirty="0">
                <a:ln>
                  <a:noFill/>
                </a:ln>
                <a:solidFill>
                  <a:srgbClr val="1475FF"/>
                </a:solidFill>
                <a:effectLst/>
                <a:uLnTx/>
                <a:uFillTx/>
                <a:latin typeface="Impact" panose="020B0806030902050204" pitchFamily="34" charset="0"/>
                <a:ea typeface="+mj-ea"/>
                <a:cs typeface="+mj-cs"/>
                <a:sym typeface="Impact"/>
              </a:rPr>
              <a:t>CINEMA</a:t>
            </a:r>
          </a:p>
        </p:txBody>
      </p:sp>
      <p:grpSp>
        <p:nvGrpSpPr>
          <p:cNvPr id="5" name="Group 4"/>
          <p:cNvGrpSpPr/>
          <p:nvPr/>
        </p:nvGrpSpPr>
        <p:grpSpPr>
          <a:xfrm>
            <a:off x="8641329" y="3422099"/>
            <a:ext cx="2676191" cy="2292413"/>
            <a:chOff x="8490739" y="2449579"/>
            <a:chExt cx="2676191" cy="2292413"/>
          </a:xfrm>
        </p:grpSpPr>
        <p:pic>
          <p:nvPicPr>
            <p:cNvPr id="124" name="Google Shape;145;p5"/>
            <p:cNvPicPr preferRelativeResize="0"/>
            <p:nvPr/>
          </p:nvPicPr>
          <p:blipFill rotWithShape="1">
            <a:blip r:embed="rId4">
              <a:alphaModFix/>
            </a:blip>
            <a:srcRect l="85691" t="39246" r="4024" b="55249"/>
            <a:stretch/>
          </p:blipFill>
          <p:spPr>
            <a:xfrm>
              <a:off x="10013360" y="2449579"/>
              <a:ext cx="1153570" cy="347204"/>
            </a:xfrm>
            <a:prstGeom prst="rect">
              <a:avLst/>
            </a:prstGeom>
            <a:noFill/>
            <a:ln>
              <a:noFill/>
            </a:ln>
          </p:spPr>
        </p:pic>
        <p:grpSp>
          <p:nvGrpSpPr>
            <p:cNvPr id="7" name="Group 6"/>
            <p:cNvGrpSpPr/>
            <p:nvPr/>
          </p:nvGrpSpPr>
          <p:grpSpPr>
            <a:xfrm>
              <a:off x="8490739" y="2472032"/>
              <a:ext cx="2590098" cy="2269960"/>
              <a:chOff x="8761920" y="2476795"/>
              <a:chExt cx="2590098" cy="2269960"/>
            </a:xfrm>
          </p:grpSpPr>
          <p:pic>
            <p:nvPicPr>
              <p:cNvPr id="123" name="Google Shape;144;p5"/>
              <p:cNvPicPr preferRelativeResize="0"/>
              <p:nvPr/>
            </p:nvPicPr>
            <p:blipFill rotWithShape="1">
              <a:blip r:embed="rId4">
                <a:alphaModFix/>
              </a:blip>
              <a:srcRect l="75572" t="40158" r="14143" b="54340"/>
              <a:stretch/>
            </p:blipFill>
            <p:spPr>
              <a:xfrm>
                <a:off x="8975705" y="2476795"/>
                <a:ext cx="1153570" cy="347204"/>
              </a:xfrm>
              <a:prstGeom prst="rect">
                <a:avLst/>
              </a:prstGeom>
              <a:noFill/>
              <a:ln>
                <a:noFill/>
              </a:ln>
            </p:spPr>
          </p:pic>
          <p:pic>
            <p:nvPicPr>
              <p:cNvPr id="125" name="Google Shape;146;p5"/>
              <p:cNvPicPr preferRelativeResize="0"/>
              <p:nvPr/>
            </p:nvPicPr>
            <p:blipFill rotWithShape="1">
              <a:blip r:embed="rId4">
                <a:alphaModFix/>
              </a:blip>
              <a:srcRect l="88947" t="46799" r="4026" b="43348"/>
              <a:stretch/>
            </p:blipFill>
            <p:spPr>
              <a:xfrm>
                <a:off x="10421442" y="2969019"/>
                <a:ext cx="788329" cy="621708"/>
              </a:xfrm>
              <a:prstGeom prst="rect">
                <a:avLst/>
              </a:prstGeom>
              <a:noFill/>
              <a:ln>
                <a:noFill/>
              </a:ln>
            </p:spPr>
          </p:pic>
          <p:pic>
            <p:nvPicPr>
              <p:cNvPr id="126" name="Google Shape;147;p5"/>
              <p:cNvPicPr preferRelativeResize="0"/>
              <p:nvPr/>
            </p:nvPicPr>
            <p:blipFill rotWithShape="1">
              <a:blip r:embed="rId5">
                <a:alphaModFix/>
              </a:blip>
              <a:srcRect l="-7641" t="-27299" r="-6072" b="-28877"/>
              <a:stretch/>
            </p:blipFill>
            <p:spPr>
              <a:xfrm>
                <a:off x="8761920" y="3743030"/>
                <a:ext cx="1581140" cy="347204"/>
              </a:xfrm>
              <a:prstGeom prst="rect">
                <a:avLst/>
              </a:prstGeom>
              <a:noFill/>
              <a:ln>
                <a:noFill/>
              </a:ln>
            </p:spPr>
          </p:pic>
          <p:pic>
            <p:nvPicPr>
              <p:cNvPr id="127" name="Google Shape;148;p5"/>
              <p:cNvPicPr preferRelativeResize="0"/>
              <p:nvPr/>
            </p:nvPicPr>
            <p:blipFill rotWithShape="1">
              <a:blip r:embed="rId4">
                <a:alphaModFix/>
              </a:blip>
              <a:srcRect l="76218" t="49384" r="11387" b="44429"/>
              <a:stretch/>
            </p:blipFill>
            <p:spPr>
              <a:xfrm>
                <a:off x="8857255" y="3059177"/>
                <a:ext cx="1390468" cy="390360"/>
              </a:xfrm>
              <a:prstGeom prst="rect">
                <a:avLst/>
              </a:prstGeom>
              <a:noFill/>
              <a:ln>
                <a:noFill/>
              </a:ln>
            </p:spPr>
          </p:pic>
          <p:pic>
            <p:nvPicPr>
              <p:cNvPr id="128" name="Google Shape;149;p5"/>
              <p:cNvPicPr preferRelativeResize="0"/>
              <p:nvPr/>
            </p:nvPicPr>
            <p:blipFill rotWithShape="1">
              <a:blip r:embed="rId4">
                <a:alphaModFix/>
              </a:blip>
              <a:srcRect l="89967" t="58252" r="3684" b="33070"/>
              <a:stretch/>
            </p:blipFill>
            <p:spPr>
              <a:xfrm>
                <a:off x="10532722" y="3618860"/>
                <a:ext cx="712072" cy="547597"/>
              </a:xfrm>
              <a:prstGeom prst="rect">
                <a:avLst/>
              </a:prstGeom>
              <a:noFill/>
              <a:ln>
                <a:noFill/>
              </a:ln>
            </p:spPr>
          </p:pic>
          <p:pic>
            <p:nvPicPr>
              <p:cNvPr id="129" name="Google Shape;150;p5"/>
              <p:cNvPicPr preferRelativeResize="0"/>
              <p:nvPr/>
            </p:nvPicPr>
            <p:blipFill rotWithShape="1">
              <a:blip r:embed="rId6">
                <a:alphaModFix/>
              </a:blip>
              <a:srcRect l="-4299" t="-23517" r="-5953" b="-21831"/>
              <a:stretch/>
            </p:blipFill>
            <p:spPr>
              <a:xfrm>
                <a:off x="10425498" y="4364212"/>
                <a:ext cx="926520" cy="357265"/>
              </a:xfrm>
              <a:prstGeom prst="rect">
                <a:avLst/>
              </a:prstGeom>
              <a:noFill/>
              <a:ln>
                <a:noFill/>
              </a:ln>
            </p:spPr>
          </p:pic>
          <p:pic>
            <p:nvPicPr>
              <p:cNvPr id="131" name="Google Shape;153;p5" descr="A picture containing drawing&#10;&#10;Description automatically generated"/>
              <p:cNvPicPr preferRelativeResize="0"/>
              <p:nvPr/>
            </p:nvPicPr>
            <p:blipFill rotWithShape="1">
              <a:blip r:embed="rId7">
                <a:alphaModFix/>
              </a:blip>
              <a:srcRect/>
              <a:stretch/>
            </p:blipFill>
            <p:spPr>
              <a:xfrm>
                <a:off x="9018539" y="4292897"/>
                <a:ext cx="1067902" cy="453858"/>
              </a:xfrm>
              <a:prstGeom prst="rect">
                <a:avLst/>
              </a:prstGeom>
              <a:noFill/>
              <a:ln>
                <a:noFill/>
              </a:ln>
            </p:spPr>
          </p:pic>
        </p:grpSp>
      </p:grpSp>
      <p:pic>
        <p:nvPicPr>
          <p:cNvPr id="106" name="Google Shape;127;p5"/>
          <p:cNvPicPr preferRelativeResize="0"/>
          <p:nvPr/>
        </p:nvPicPr>
        <p:blipFill rotWithShape="1">
          <a:blip r:embed="rId8">
            <a:alphaModFix/>
          </a:blip>
          <a:srcRect l="-7305" t="-6714" r="-10716" b="-24934"/>
          <a:stretch/>
        </p:blipFill>
        <p:spPr>
          <a:xfrm>
            <a:off x="5744705" y="3740928"/>
            <a:ext cx="769496" cy="457468"/>
          </a:xfrm>
          <a:prstGeom prst="rect">
            <a:avLst/>
          </a:prstGeom>
          <a:noFill/>
          <a:ln>
            <a:noFill/>
          </a:ln>
        </p:spPr>
      </p:pic>
      <p:pic>
        <p:nvPicPr>
          <p:cNvPr id="105" name="Google Shape;126;p5"/>
          <p:cNvPicPr preferRelativeResize="0"/>
          <p:nvPr/>
        </p:nvPicPr>
        <p:blipFill rotWithShape="1">
          <a:blip r:embed="rId4">
            <a:alphaModFix/>
          </a:blip>
          <a:srcRect l="36373" t="41693" r="54004" b="52722"/>
          <a:stretch/>
        </p:blipFill>
        <p:spPr>
          <a:xfrm>
            <a:off x="5556224" y="3408232"/>
            <a:ext cx="1079552" cy="352385"/>
          </a:xfrm>
          <a:prstGeom prst="rect">
            <a:avLst/>
          </a:prstGeom>
          <a:noFill/>
          <a:ln>
            <a:noFill/>
          </a:ln>
        </p:spPr>
      </p:pic>
      <p:pic>
        <p:nvPicPr>
          <p:cNvPr id="117" name="Google Shape;138;p5"/>
          <p:cNvPicPr preferRelativeResize="0">
            <a:picLocks noChangeAspect="1"/>
          </p:cNvPicPr>
          <p:nvPr/>
        </p:nvPicPr>
        <p:blipFill rotWithShape="1">
          <a:blip r:embed="rId4">
            <a:alphaModFix/>
          </a:blip>
          <a:srcRect l="37926" t="59338" r="55214" b="36285"/>
          <a:stretch/>
        </p:blipFill>
        <p:spPr>
          <a:xfrm>
            <a:off x="4467148" y="3417273"/>
            <a:ext cx="846445" cy="303711"/>
          </a:xfrm>
          <a:prstGeom prst="rect">
            <a:avLst/>
          </a:prstGeom>
          <a:noFill/>
          <a:ln>
            <a:noFill/>
          </a:ln>
        </p:spPr>
      </p:pic>
      <p:pic>
        <p:nvPicPr>
          <p:cNvPr id="120" name="Google Shape;141;p5"/>
          <p:cNvPicPr preferRelativeResize="0">
            <a:picLocks noChangeAspect="1"/>
          </p:cNvPicPr>
          <p:nvPr/>
        </p:nvPicPr>
        <p:blipFill rotWithShape="1">
          <a:blip r:embed="rId9">
            <a:alphaModFix/>
          </a:blip>
          <a:srcRect l="-14204" t="-13809" r="-30890" b="-11393"/>
          <a:stretch/>
        </p:blipFill>
        <p:spPr>
          <a:xfrm>
            <a:off x="6990599" y="3703968"/>
            <a:ext cx="699541" cy="520934"/>
          </a:xfrm>
          <a:prstGeom prst="rect">
            <a:avLst/>
          </a:prstGeom>
          <a:noFill/>
          <a:ln>
            <a:noFill/>
          </a:ln>
        </p:spPr>
      </p:pic>
      <p:pic>
        <p:nvPicPr>
          <p:cNvPr id="132" name="Google Shape;154;p5"/>
          <p:cNvPicPr preferRelativeResize="0">
            <a:picLocks noChangeAspect="1"/>
          </p:cNvPicPr>
          <p:nvPr/>
        </p:nvPicPr>
        <p:blipFill rotWithShape="1">
          <a:blip r:embed="rId10">
            <a:alphaModFix/>
          </a:blip>
          <a:srcRect/>
          <a:stretch/>
        </p:blipFill>
        <p:spPr>
          <a:xfrm>
            <a:off x="6776064" y="3536126"/>
            <a:ext cx="1019171" cy="87269"/>
          </a:xfrm>
          <a:prstGeom prst="rect">
            <a:avLst/>
          </a:prstGeom>
          <a:noFill/>
          <a:ln>
            <a:noFill/>
          </a:ln>
        </p:spPr>
      </p:pic>
      <p:cxnSp>
        <p:nvCxnSpPr>
          <p:cNvPr id="14" name="Straight Connector 13"/>
          <p:cNvCxnSpPr>
            <a:cxnSpLocks/>
          </p:cNvCxnSpPr>
          <p:nvPr/>
        </p:nvCxnSpPr>
        <p:spPr>
          <a:xfrm>
            <a:off x="3923800" y="3056041"/>
            <a:ext cx="0" cy="2633193"/>
          </a:xfrm>
          <a:prstGeom prst="line">
            <a:avLst/>
          </a:prstGeom>
          <a:ln>
            <a:solidFill>
              <a:srgbClr val="1475FF"/>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3" name="Google Shape;128;p5">
            <a:extLst>
              <a:ext uri="{FF2B5EF4-FFF2-40B4-BE49-F238E27FC236}">
                <a16:creationId xmlns:a16="http://schemas.microsoft.com/office/drawing/2014/main" id="{665295CC-CE7C-654F-8AA0-15C221781CDE}"/>
              </a:ext>
            </a:extLst>
          </p:cNvPr>
          <p:cNvPicPr preferRelativeResize="0"/>
          <p:nvPr/>
        </p:nvPicPr>
        <p:blipFill rotWithShape="1">
          <a:blip r:embed="rId4">
            <a:alphaModFix/>
          </a:blip>
          <a:srcRect l="54255" t="41694" r="38885" b="50025"/>
          <a:stretch/>
        </p:blipFill>
        <p:spPr>
          <a:xfrm>
            <a:off x="4549697" y="3698633"/>
            <a:ext cx="780139" cy="519887"/>
          </a:xfrm>
          <a:prstGeom prst="rect">
            <a:avLst/>
          </a:prstGeom>
          <a:noFill/>
          <a:ln>
            <a:noFill/>
          </a:ln>
        </p:spPr>
      </p:pic>
      <p:pic>
        <p:nvPicPr>
          <p:cNvPr id="64" name="Google Shape;117;p5">
            <a:extLst>
              <a:ext uri="{FF2B5EF4-FFF2-40B4-BE49-F238E27FC236}">
                <a16:creationId xmlns:a16="http://schemas.microsoft.com/office/drawing/2014/main" id="{DDA3803E-9F2B-1A4D-B400-2D849F054B82}"/>
              </a:ext>
            </a:extLst>
          </p:cNvPr>
          <p:cNvPicPr preferRelativeResize="0">
            <a:picLocks noChangeAspect="1"/>
          </p:cNvPicPr>
          <p:nvPr/>
        </p:nvPicPr>
        <p:blipFill rotWithShape="1">
          <a:blip r:embed="rId4">
            <a:alphaModFix/>
          </a:blip>
          <a:srcRect l="18459" t="39246" r="75193" b="51673"/>
          <a:stretch/>
        </p:blipFill>
        <p:spPr>
          <a:xfrm>
            <a:off x="1641637" y="3373928"/>
            <a:ext cx="783279" cy="630329"/>
          </a:xfrm>
          <a:prstGeom prst="rect">
            <a:avLst/>
          </a:prstGeom>
          <a:noFill/>
          <a:ln>
            <a:noFill/>
          </a:ln>
        </p:spPr>
      </p:pic>
      <p:pic>
        <p:nvPicPr>
          <p:cNvPr id="69" name="Picture 58" descr="A picture containing tableware, plate, dishware, drawing&#10;&#10;Description automatically generated">
            <a:extLst>
              <a:ext uri="{FF2B5EF4-FFF2-40B4-BE49-F238E27FC236}">
                <a16:creationId xmlns:a16="http://schemas.microsoft.com/office/drawing/2014/main" id="{919F56BA-E857-C746-B91B-A496A1F9064C}"/>
              </a:ext>
            </a:extLst>
          </p:cNvPr>
          <p:cNvPicPr>
            <a:picLocks noChangeAspect="1"/>
          </p:cNvPicPr>
          <p:nvPr/>
        </p:nvPicPr>
        <p:blipFill>
          <a:blip r:embed="rId11"/>
          <a:stretch>
            <a:fillRect/>
          </a:stretch>
        </p:blipFill>
        <p:spPr>
          <a:xfrm>
            <a:off x="5674679" y="5259294"/>
            <a:ext cx="864196" cy="263761"/>
          </a:xfrm>
          <a:prstGeom prst="rect">
            <a:avLst/>
          </a:prstGeom>
        </p:spPr>
      </p:pic>
      <p:pic>
        <p:nvPicPr>
          <p:cNvPr id="70" name="Picture 5" descr="White text on a black background&#10;&#10;Description automatically generated">
            <a:extLst>
              <a:ext uri="{FF2B5EF4-FFF2-40B4-BE49-F238E27FC236}">
                <a16:creationId xmlns:a16="http://schemas.microsoft.com/office/drawing/2014/main" id="{0674B8E3-BE74-F045-98CD-41BD388F0194}"/>
              </a:ext>
            </a:extLst>
          </p:cNvPr>
          <p:cNvPicPr>
            <a:picLocks noChangeAspect="1"/>
          </p:cNvPicPr>
          <p:nvPr/>
        </p:nvPicPr>
        <p:blipFill>
          <a:blip r:embed="rId12"/>
          <a:stretch>
            <a:fillRect/>
          </a:stretch>
        </p:blipFill>
        <p:spPr>
          <a:xfrm>
            <a:off x="4362971" y="5238593"/>
            <a:ext cx="1045168" cy="305165"/>
          </a:xfrm>
          <a:prstGeom prst="rect">
            <a:avLst/>
          </a:prstGeom>
        </p:spPr>
      </p:pic>
      <p:pic>
        <p:nvPicPr>
          <p:cNvPr id="71" name="Picture 7" descr="White text on a black background&#10;&#10;Description automatically generated">
            <a:extLst>
              <a:ext uri="{FF2B5EF4-FFF2-40B4-BE49-F238E27FC236}">
                <a16:creationId xmlns:a16="http://schemas.microsoft.com/office/drawing/2014/main" id="{623912D9-5DEE-5442-B92E-A1EB09F86E1A}"/>
              </a:ext>
            </a:extLst>
          </p:cNvPr>
          <p:cNvPicPr>
            <a:picLocks noChangeAspect="1"/>
          </p:cNvPicPr>
          <p:nvPr/>
        </p:nvPicPr>
        <p:blipFill>
          <a:blip r:embed="rId13"/>
          <a:stretch>
            <a:fillRect/>
          </a:stretch>
        </p:blipFill>
        <p:spPr>
          <a:xfrm>
            <a:off x="6672654" y="5266986"/>
            <a:ext cx="1350559" cy="221492"/>
          </a:xfrm>
          <a:prstGeom prst="rect">
            <a:avLst/>
          </a:prstGeom>
        </p:spPr>
      </p:pic>
      <p:pic>
        <p:nvPicPr>
          <p:cNvPr id="72" name="Google Shape;121;p5">
            <a:extLst>
              <a:ext uri="{FF2B5EF4-FFF2-40B4-BE49-F238E27FC236}">
                <a16:creationId xmlns:a16="http://schemas.microsoft.com/office/drawing/2014/main" id="{85923A2B-C8C6-7245-A1B0-37976D851D3A}"/>
              </a:ext>
            </a:extLst>
          </p:cNvPr>
          <p:cNvPicPr preferRelativeResize="0">
            <a:picLocks noChangeAspect="1"/>
          </p:cNvPicPr>
          <p:nvPr/>
        </p:nvPicPr>
        <p:blipFill rotWithShape="1">
          <a:blip r:embed="rId4">
            <a:alphaModFix/>
          </a:blip>
          <a:srcRect l="18765" t="53989" r="74375" b="37730"/>
          <a:stretch/>
        </p:blipFill>
        <p:spPr>
          <a:xfrm>
            <a:off x="778857" y="3401679"/>
            <a:ext cx="846445" cy="574826"/>
          </a:xfrm>
          <a:prstGeom prst="rect">
            <a:avLst/>
          </a:prstGeom>
          <a:noFill/>
          <a:ln>
            <a:noFill/>
          </a:ln>
        </p:spPr>
      </p:pic>
      <p:pic>
        <p:nvPicPr>
          <p:cNvPr id="74" name="Google Shape;135;p5">
            <a:extLst>
              <a:ext uri="{FF2B5EF4-FFF2-40B4-BE49-F238E27FC236}">
                <a16:creationId xmlns:a16="http://schemas.microsoft.com/office/drawing/2014/main" id="{572BEACA-8727-1D41-B845-923F7CEFA088}"/>
              </a:ext>
            </a:extLst>
          </p:cNvPr>
          <p:cNvPicPr preferRelativeResize="0">
            <a:picLocks noChangeAspect="1"/>
          </p:cNvPicPr>
          <p:nvPr/>
        </p:nvPicPr>
        <p:blipFill rotWithShape="1">
          <a:blip r:embed="rId14">
            <a:alphaModFix/>
          </a:blip>
          <a:srcRect t="18220" b="18226"/>
          <a:stretch/>
        </p:blipFill>
        <p:spPr>
          <a:xfrm>
            <a:off x="5797140" y="4262856"/>
            <a:ext cx="558386" cy="354873"/>
          </a:xfrm>
          <a:prstGeom prst="rect">
            <a:avLst/>
          </a:prstGeom>
          <a:noFill/>
          <a:ln>
            <a:noFill/>
          </a:ln>
        </p:spPr>
      </p:pic>
      <p:pic>
        <p:nvPicPr>
          <p:cNvPr id="75" name="Google Shape;139;p5">
            <a:extLst>
              <a:ext uri="{FF2B5EF4-FFF2-40B4-BE49-F238E27FC236}">
                <a16:creationId xmlns:a16="http://schemas.microsoft.com/office/drawing/2014/main" id="{379D111E-0774-9A49-BC31-F3E0620FA2EE}"/>
              </a:ext>
            </a:extLst>
          </p:cNvPr>
          <p:cNvPicPr preferRelativeResize="0">
            <a:picLocks noChangeAspect="1"/>
          </p:cNvPicPr>
          <p:nvPr/>
        </p:nvPicPr>
        <p:blipFill rotWithShape="1">
          <a:blip r:embed="rId4">
            <a:alphaModFix/>
          </a:blip>
          <a:srcRect l="37908" t="63713" r="55744" b="30623"/>
          <a:stretch/>
        </p:blipFill>
        <p:spPr>
          <a:xfrm>
            <a:off x="6850837" y="4228552"/>
            <a:ext cx="844047" cy="423480"/>
          </a:xfrm>
          <a:prstGeom prst="rect">
            <a:avLst/>
          </a:prstGeom>
          <a:noFill/>
          <a:ln>
            <a:noFill/>
          </a:ln>
        </p:spPr>
      </p:pic>
      <p:pic>
        <p:nvPicPr>
          <p:cNvPr id="77" name="Picture 2">
            <a:extLst>
              <a:ext uri="{FF2B5EF4-FFF2-40B4-BE49-F238E27FC236}">
                <a16:creationId xmlns:a16="http://schemas.microsoft.com/office/drawing/2014/main" id="{97C6E4FC-0F5E-8E4A-B331-DFAA844D5AA5}"/>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5843929" y="4762701"/>
            <a:ext cx="540090" cy="226122"/>
          </a:xfrm>
          <a:prstGeom prst="rect">
            <a:avLst/>
          </a:prstGeom>
        </p:spPr>
      </p:pic>
      <p:pic>
        <p:nvPicPr>
          <p:cNvPr id="78" name="Picture 6">
            <a:extLst>
              <a:ext uri="{FF2B5EF4-FFF2-40B4-BE49-F238E27FC236}">
                <a16:creationId xmlns:a16="http://schemas.microsoft.com/office/drawing/2014/main" id="{AAB247B5-643E-FF4E-B054-ECDEC907CFBA}"/>
              </a:ext>
            </a:extLst>
          </p:cNvPr>
          <p:cNvPicPr>
            <a:picLocks noChangeAspect="1" noChangeArrowheads="1"/>
          </p:cNvPicPr>
          <p:nvPr/>
        </p:nvPicPr>
        <p:blipFill>
          <a:blip r:embed="rId16"/>
          <a:srcRect/>
          <a:stretch/>
        </p:blipFill>
        <p:spPr bwMode="auto">
          <a:xfrm>
            <a:off x="4538434" y="4653649"/>
            <a:ext cx="748232" cy="44422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Billions | TV fanart | fanart.tv">
            <a:extLst>
              <a:ext uri="{FF2B5EF4-FFF2-40B4-BE49-F238E27FC236}">
                <a16:creationId xmlns:a16="http://schemas.microsoft.com/office/drawing/2014/main" id="{FA0B814B-9E10-B343-943A-A2701DEA31C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99681" y="4651605"/>
            <a:ext cx="1156937" cy="44831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a:extLst>
              <a:ext uri="{FF2B5EF4-FFF2-40B4-BE49-F238E27FC236}">
                <a16:creationId xmlns:a16="http://schemas.microsoft.com/office/drawing/2014/main" id="{DF0836DC-E712-9846-93E9-C72B7AE60AB8}"/>
              </a:ext>
            </a:extLst>
          </p:cNvPr>
          <p:cNvPicPr>
            <a:picLocks noChangeAspect="1" noChangeArrowheads="1"/>
          </p:cNvPicPr>
          <p:nvPr/>
        </p:nvPicPr>
        <p:blipFill>
          <a:blip r:embed="rId18"/>
          <a:srcRect/>
          <a:stretch/>
        </p:blipFill>
        <p:spPr bwMode="auto">
          <a:xfrm>
            <a:off x="4492556" y="4391301"/>
            <a:ext cx="823055" cy="97983"/>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21">
            <a:extLst>
              <a:ext uri="{FF2B5EF4-FFF2-40B4-BE49-F238E27FC236}">
                <a16:creationId xmlns:a16="http://schemas.microsoft.com/office/drawing/2014/main" id="{4DDB2A8C-C946-7F47-86F0-6579FAFF733D}"/>
              </a:ext>
            </a:extLst>
          </p:cNvPr>
          <p:cNvSpPr/>
          <p:nvPr/>
        </p:nvSpPr>
        <p:spPr>
          <a:xfrm>
            <a:off x="2959413" y="349305"/>
            <a:ext cx="6472485" cy="2086725"/>
          </a:xfrm>
          <a:prstGeom prst="rect">
            <a:avLst/>
          </a:prstGeom>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Impact" panose="020B0806030902050204" pitchFamily="34" charset="0"/>
                <a:ea typeface="Real Text Pro" panose="020B0A04030101020102" pitchFamily="34" charset="77"/>
                <a:cs typeface="Gotham Book" pitchFamily="2" charset="0"/>
                <a:sym typeface="Helvetica Light"/>
              </a:rPr>
              <a:t>Un </a:t>
            </a:r>
            <a:r>
              <a:rPr kumimoji="0" lang="en-US" sz="4800" b="0" i="0" u="none" strike="noStrike" kern="1200" cap="none" spc="0" normalizeH="0" baseline="0" noProof="0" dirty="0" err="1">
                <a:ln>
                  <a:noFill/>
                </a:ln>
                <a:solidFill>
                  <a:prstClr val="white"/>
                </a:solidFill>
                <a:effectLst/>
                <a:uLnTx/>
                <a:uFillTx/>
                <a:latin typeface="Impact" panose="020B0806030902050204" pitchFamily="34" charset="0"/>
                <a:ea typeface="Real Text Pro" panose="020B0A04030101020102" pitchFamily="34" charset="77"/>
                <a:cs typeface="Gotham Book" pitchFamily="2" charset="0"/>
                <a:sym typeface="Helvetica Light"/>
              </a:rPr>
              <a:t>portefeuille</a:t>
            </a:r>
            <a:r>
              <a:rPr kumimoji="0" lang="en-US" sz="4800" b="0" i="0" u="none" strike="noStrike" kern="1200" cap="none" spc="0" normalizeH="0" baseline="0" noProof="0" dirty="0">
                <a:ln>
                  <a:noFill/>
                </a:ln>
                <a:solidFill>
                  <a:prstClr val="white"/>
                </a:solidFill>
                <a:effectLst/>
                <a:uLnTx/>
                <a:uFillTx/>
                <a:latin typeface="Impact" panose="020B0806030902050204" pitchFamily="34" charset="0"/>
                <a:ea typeface="Real Text Pro" panose="020B0A04030101020102" pitchFamily="34" charset="77"/>
                <a:cs typeface="Gotham Book" pitchFamily="2" charset="0"/>
                <a:sym typeface="Helvetica Light"/>
              </a:rPr>
              <a:t> de CONTENUS / IPs </a:t>
            </a:r>
            <a:r>
              <a:rPr kumimoji="0" lang="en-US" sz="4800" b="0" i="0" u="none" strike="noStrike" kern="1200" cap="none" spc="0" normalizeH="0" baseline="0" noProof="0" dirty="0" err="1">
                <a:ln>
                  <a:noFill/>
                </a:ln>
                <a:solidFill>
                  <a:prstClr val="white"/>
                </a:solidFill>
                <a:effectLst/>
                <a:uLnTx/>
                <a:uFillTx/>
                <a:latin typeface="Impact" panose="020B0806030902050204" pitchFamily="34" charset="0"/>
                <a:ea typeface="Real Text Pro" panose="020B0A04030101020102" pitchFamily="34" charset="77"/>
                <a:cs typeface="Gotham Book" pitchFamily="2" charset="0"/>
                <a:sym typeface="Helvetica Light"/>
              </a:rPr>
              <a:t>iconiques</a:t>
            </a:r>
            <a:endParaRPr kumimoji="0" lang="en-US" sz="4800" b="0" i="0" u="none" strike="noStrike" kern="1200" cap="none" spc="0" normalizeH="0" baseline="0" noProof="0" dirty="0">
              <a:ln>
                <a:noFill/>
              </a:ln>
              <a:solidFill>
                <a:prstClr val="white"/>
              </a:solidFill>
              <a:effectLst/>
              <a:uLnTx/>
              <a:uFillTx/>
              <a:latin typeface="Impact" panose="020B0806030902050204" pitchFamily="34" charset="0"/>
              <a:ea typeface="Real Text Pro" panose="020B0A04030101020102" pitchFamily="34" charset="77"/>
              <a:cs typeface="Gotham Book" pitchFamily="2" charset="0"/>
              <a:sym typeface="Helvetica Light"/>
            </a:endParaRPr>
          </a:p>
        </p:txBody>
      </p:sp>
      <p:cxnSp>
        <p:nvCxnSpPr>
          <p:cNvPr id="53" name="Straight Connector 13">
            <a:extLst>
              <a:ext uri="{FF2B5EF4-FFF2-40B4-BE49-F238E27FC236}">
                <a16:creationId xmlns:a16="http://schemas.microsoft.com/office/drawing/2014/main" id="{E18AC036-3726-D940-BE91-17E6E2FE78B6}"/>
              </a:ext>
            </a:extLst>
          </p:cNvPr>
          <p:cNvCxnSpPr>
            <a:cxnSpLocks/>
          </p:cNvCxnSpPr>
          <p:nvPr/>
        </p:nvCxnSpPr>
        <p:spPr>
          <a:xfrm>
            <a:off x="8395788" y="3056041"/>
            <a:ext cx="0" cy="2499029"/>
          </a:xfrm>
          <a:prstGeom prst="line">
            <a:avLst/>
          </a:prstGeom>
          <a:ln>
            <a:solidFill>
              <a:srgbClr val="1475FF"/>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4" name="TextBox 17">
            <a:extLst>
              <a:ext uri="{FF2B5EF4-FFF2-40B4-BE49-F238E27FC236}">
                <a16:creationId xmlns:a16="http://schemas.microsoft.com/office/drawing/2014/main" id="{935C81ED-D81B-F54C-8281-B45996CE2C9B}"/>
              </a:ext>
            </a:extLst>
          </p:cNvPr>
          <p:cNvSpPr txBox="1"/>
          <p:nvPr/>
        </p:nvSpPr>
        <p:spPr>
          <a:xfrm>
            <a:off x="53129" y="6557268"/>
            <a:ext cx="44683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CONFIDENTIAL. NOT FOR DISTRIBUTION. ALL RELEASE DATES ARE SUBJECT TO CHANGE.</a:t>
            </a:r>
          </a:p>
        </p:txBody>
      </p:sp>
      <p:sp>
        <p:nvSpPr>
          <p:cNvPr id="55" name="Rectangle 6">
            <a:extLst>
              <a:ext uri="{FF2B5EF4-FFF2-40B4-BE49-F238E27FC236}">
                <a16:creationId xmlns:a16="http://schemas.microsoft.com/office/drawing/2014/main" id="{B44CFA33-F607-2242-8782-E599F02D3FCD}"/>
              </a:ext>
            </a:extLst>
          </p:cNvPr>
          <p:cNvSpPr/>
          <p:nvPr/>
        </p:nvSpPr>
        <p:spPr>
          <a:xfrm>
            <a:off x="10237389" y="6569706"/>
            <a:ext cx="1901482" cy="21544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 ViacomCBS Inc. All rights reserved. </a:t>
            </a:r>
            <a:endParaRPr kumimoji="0" lang="en-US" sz="800" b="0" i="0" u="none" strike="noStrike" kern="1200" cap="none" spc="0" normalizeH="0" baseline="0" noProof="0" dirty="0">
              <a:ln>
                <a:noFill/>
              </a:ln>
              <a:solidFill>
                <a:prstClr val="black"/>
              </a:solidFill>
              <a:effectLst/>
              <a:uLnTx/>
              <a:uFillTx/>
              <a:latin typeface="Peak Sans Regular" pitchFamily="2" charset="77"/>
              <a:ea typeface="Real Text Pro" panose="020B0A04030101020102" pitchFamily="34" charset="77"/>
              <a:cs typeface="+mn-cs"/>
            </a:endParaRPr>
          </a:p>
        </p:txBody>
      </p:sp>
      <p:pic>
        <p:nvPicPr>
          <p:cNvPr id="3" name="Imagen 2">
            <a:extLst>
              <a:ext uri="{FF2B5EF4-FFF2-40B4-BE49-F238E27FC236}">
                <a16:creationId xmlns:a16="http://schemas.microsoft.com/office/drawing/2014/main" id="{2AF84BFC-6956-894F-BC13-776BF18828DF}"/>
              </a:ext>
            </a:extLst>
          </p:cNvPr>
          <p:cNvPicPr>
            <a:picLocks noChangeAspect="1"/>
          </p:cNvPicPr>
          <p:nvPr/>
        </p:nvPicPr>
        <p:blipFill>
          <a:blip r:embed="rId19"/>
          <a:stretch>
            <a:fillRect/>
          </a:stretch>
        </p:blipFill>
        <p:spPr>
          <a:xfrm>
            <a:off x="2564832" y="3513576"/>
            <a:ext cx="499245" cy="351032"/>
          </a:xfrm>
          <a:prstGeom prst="rect">
            <a:avLst/>
          </a:prstGeom>
        </p:spPr>
      </p:pic>
      <p:pic>
        <p:nvPicPr>
          <p:cNvPr id="8" name="Imagen 7">
            <a:extLst>
              <a:ext uri="{FF2B5EF4-FFF2-40B4-BE49-F238E27FC236}">
                <a16:creationId xmlns:a16="http://schemas.microsoft.com/office/drawing/2014/main" id="{711B90F9-2AE4-A24E-9427-9F7552BDF3ED}"/>
              </a:ext>
            </a:extLst>
          </p:cNvPr>
          <p:cNvPicPr>
            <a:picLocks noChangeAspect="1"/>
          </p:cNvPicPr>
          <p:nvPr/>
        </p:nvPicPr>
        <p:blipFill>
          <a:blip r:embed="rId20"/>
          <a:stretch>
            <a:fillRect/>
          </a:stretch>
        </p:blipFill>
        <p:spPr>
          <a:xfrm>
            <a:off x="891142" y="4247782"/>
            <a:ext cx="621875" cy="190708"/>
          </a:xfrm>
          <a:prstGeom prst="rect">
            <a:avLst/>
          </a:prstGeom>
        </p:spPr>
      </p:pic>
      <p:pic>
        <p:nvPicPr>
          <p:cNvPr id="10" name="Imagen 9">
            <a:extLst>
              <a:ext uri="{FF2B5EF4-FFF2-40B4-BE49-F238E27FC236}">
                <a16:creationId xmlns:a16="http://schemas.microsoft.com/office/drawing/2014/main" id="{760CFD31-F880-294F-8D15-B02766592FE1}"/>
              </a:ext>
            </a:extLst>
          </p:cNvPr>
          <p:cNvPicPr>
            <a:picLocks noChangeAspect="1"/>
          </p:cNvPicPr>
          <p:nvPr/>
        </p:nvPicPr>
        <p:blipFill>
          <a:blip r:embed="rId21"/>
          <a:stretch>
            <a:fillRect/>
          </a:stretch>
        </p:blipFill>
        <p:spPr>
          <a:xfrm>
            <a:off x="1853938" y="4150069"/>
            <a:ext cx="358677" cy="386135"/>
          </a:xfrm>
          <a:prstGeom prst="rect">
            <a:avLst/>
          </a:prstGeom>
        </p:spPr>
      </p:pic>
      <p:pic>
        <p:nvPicPr>
          <p:cNvPr id="12" name="Imagen 11">
            <a:extLst>
              <a:ext uri="{FF2B5EF4-FFF2-40B4-BE49-F238E27FC236}">
                <a16:creationId xmlns:a16="http://schemas.microsoft.com/office/drawing/2014/main" id="{79C4CC4B-28D5-0940-A66F-543484798897}"/>
              </a:ext>
            </a:extLst>
          </p:cNvPr>
          <p:cNvPicPr>
            <a:picLocks noChangeAspect="1"/>
          </p:cNvPicPr>
          <p:nvPr/>
        </p:nvPicPr>
        <p:blipFill>
          <a:blip r:embed="rId22"/>
          <a:stretch>
            <a:fillRect/>
          </a:stretch>
        </p:blipFill>
        <p:spPr>
          <a:xfrm>
            <a:off x="1021965" y="4844539"/>
            <a:ext cx="975930" cy="449961"/>
          </a:xfrm>
          <a:prstGeom prst="rect">
            <a:avLst/>
          </a:prstGeom>
        </p:spPr>
      </p:pic>
      <p:pic>
        <p:nvPicPr>
          <p:cNvPr id="15" name="Imagen 14">
            <a:extLst>
              <a:ext uri="{FF2B5EF4-FFF2-40B4-BE49-F238E27FC236}">
                <a16:creationId xmlns:a16="http://schemas.microsoft.com/office/drawing/2014/main" id="{1C9CF720-05EB-7240-B4FD-8F071E8B107F}"/>
              </a:ext>
            </a:extLst>
          </p:cNvPr>
          <p:cNvPicPr>
            <a:picLocks noChangeAspect="1"/>
          </p:cNvPicPr>
          <p:nvPr/>
        </p:nvPicPr>
        <p:blipFill>
          <a:blip r:embed="rId23"/>
          <a:stretch>
            <a:fillRect/>
          </a:stretch>
        </p:blipFill>
        <p:spPr>
          <a:xfrm>
            <a:off x="2379442" y="4081442"/>
            <a:ext cx="785704" cy="523112"/>
          </a:xfrm>
          <a:prstGeom prst="rect">
            <a:avLst/>
          </a:prstGeom>
        </p:spPr>
      </p:pic>
      <p:pic>
        <p:nvPicPr>
          <p:cNvPr id="17" name="Imagen 16">
            <a:extLst>
              <a:ext uri="{FF2B5EF4-FFF2-40B4-BE49-F238E27FC236}">
                <a16:creationId xmlns:a16="http://schemas.microsoft.com/office/drawing/2014/main" id="{0208A70C-663A-F24B-9047-1294EB7DF8B2}"/>
              </a:ext>
            </a:extLst>
          </p:cNvPr>
          <p:cNvPicPr>
            <a:picLocks noChangeAspect="1"/>
          </p:cNvPicPr>
          <p:nvPr/>
        </p:nvPicPr>
        <p:blipFill>
          <a:blip r:embed="rId24"/>
          <a:stretch>
            <a:fillRect/>
          </a:stretch>
        </p:blipFill>
        <p:spPr>
          <a:xfrm>
            <a:off x="2463283" y="4803417"/>
            <a:ext cx="648555" cy="557010"/>
          </a:xfrm>
          <a:prstGeom prst="rect">
            <a:avLst/>
          </a:prstGeom>
        </p:spPr>
      </p:pic>
      <p:sp>
        <p:nvSpPr>
          <p:cNvPr id="50" name="Slide Number Placeholder 2">
            <a:extLst>
              <a:ext uri="{FF2B5EF4-FFF2-40B4-BE49-F238E27FC236}">
                <a16:creationId xmlns:a16="http://schemas.microsoft.com/office/drawing/2014/main" id="{5EEF03FC-4DDD-6441-B2FB-E9D51BBECD07}"/>
              </a:ext>
            </a:extLst>
          </p:cNvPr>
          <p:cNvSpPr>
            <a:spLocks noGrp="1"/>
          </p:cNvSpPr>
          <p:nvPr>
            <p:ph type="sldNum" sz="quarter" idx="12"/>
          </p:nvPr>
        </p:nvSpPr>
        <p:spPr>
          <a:xfrm>
            <a:off x="11622107" y="6368390"/>
            <a:ext cx="369125" cy="209116"/>
          </a:xfrm>
        </p:spPr>
        <p:txBody>
          <a:bodyPr wrap="none" lIns="0" tIns="0" rIns="0" bIns="0"/>
          <a:lstStyle/>
          <a:p>
            <a:pPr marL="0" marR="0" lvl="0" indent="0" algn="r" defTabSz="914400" rtl="0" eaLnBrk="1" fontAlgn="auto" latinLnBrk="0" hangingPunct="1">
              <a:lnSpc>
                <a:spcPct val="100000"/>
              </a:lnSpc>
              <a:spcBef>
                <a:spcPts val="0"/>
              </a:spcBef>
              <a:spcAft>
                <a:spcPts val="0"/>
              </a:spcAft>
              <a:buClrTx/>
              <a:buSzTx/>
              <a:buFontTx/>
              <a:buNone/>
              <a:tabLst/>
              <a:defRPr/>
            </a:pPr>
            <a:fld id="{330DAA49-40DF-E741-815B-DA5ED6774575}" type="slidenum">
              <a:rPr kumimoji="0" lang="en-US" sz="800" b="0" i="0" u="none" strike="noStrike" kern="1200" cap="none" spc="0" normalizeH="0" baseline="0" noProof="0" smtClean="0">
                <a:ln>
                  <a:noFill/>
                </a:ln>
                <a:solidFill>
                  <a:prstClr val="black">
                    <a:tint val="75000"/>
                  </a:prstClr>
                </a:solidFill>
                <a:effectLst/>
                <a:uLnTx/>
                <a:uFillTx/>
                <a:latin typeface="Real Text Pro Book" panose="020B0A04030101020102" pitchFamily="34" charset="77"/>
                <a:ea typeface="Real Text Pro Book" panose="020B0A04030101020102" pitchFamily="34"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prstClr val="black">
                  <a:tint val="75000"/>
                </a:prstClr>
              </a:solidFill>
              <a:effectLst/>
              <a:uLnTx/>
              <a:uFillTx/>
              <a:latin typeface="Real Text Pro Book" panose="020B0A04030101020102" pitchFamily="34" charset="77"/>
              <a:ea typeface="Real Text Pro Book" panose="020B0A04030101020102" pitchFamily="34" charset="77"/>
              <a:cs typeface="+mn-cs"/>
            </a:endParaRPr>
          </a:p>
        </p:txBody>
      </p:sp>
    </p:spTree>
    <p:extLst>
      <p:ext uri="{BB962C8B-B14F-4D97-AF65-F5344CB8AC3E}">
        <p14:creationId xmlns:p14="http://schemas.microsoft.com/office/powerpoint/2010/main" val="338233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5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g53d446ea93_0_230"/>
          <p:cNvSpPr/>
          <p:nvPr/>
        </p:nvSpPr>
        <p:spPr>
          <a:xfrm>
            <a:off x="187569" y="323975"/>
            <a:ext cx="10636200" cy="601200"/>
          </a:xfrm>
          <a:prstGeom prst="rect">
            <a:avLst/>
          </a:prstGeom>
          <a:noFill/>
          <a:ln>
            <a:noFill/>
          </a:ln>
        </p:spPr>
        <p:txBody>
          <a:bodyPr spcFirstLastPara="1" wrap="square" lIns="50800" tIns="50800" rIns="50800" bIns="50800" anchor="t" anchorCtr="0">
            <a:noAutofit/>
          </a:bodyPr>
          <a:lstStyle/>
          <a:p>
            <a:pPr marL="0" marR="0" lvl="0" indent="0" algn="l" rtl="0">
              <a:lnSpc>
                <a:spcPct val="90000"/>
              </a:lnSpc>
              <a:spcBef>
                <a:spcPts val="0"/>
              </a:spcBef>
              <a:spcAft>
                <a:spcPts val="0"/>
              </a:spcAft>
              <a:buClr>
                <a:srgbClr val="FFDE2B"/>
              </a:buClr>
              <a:buSzPts val="3600"/>
              <a:buFont typeface="Poppins SemiBold"/>
              <a:buNone/>
            </a:pPr>
            <a:r>
              <a:rPr lang="en-US" sz="3600" b="1" dirty="0">
                <a:solidFill>
                  <a:srgbClr val="FFDE2B"/>
                </a:solidFill>
                <a:latin typeface="Pluto TV Sans SemiBold" panose="00000700000000000000" pitchFamily="50" charset="0"/>
                <a:cs typeface="Poppins SemiBold"/>
                <a:sym typeface="Poppins SemiBold"/>
              </a:rPr>
              <a:t>DES CHAÎNES FORTES ET RECONNUES </a:t>
            </a:r>
            <a:endParaRPr dirty="0">
              <a:latin typeface="Pluto TV Sans SemiBold" panose="00000700000000000000" pitchFamily="50" charset="0"/>
            </a:endParaRPr>
          </a:p>
        </p:txBody>
      </p:sp>
      <p:pic>
        <p:nvPicPr>
          <p:cNvPr id="1036" name="Picture 12">
            <a:extLst>
              <a:ext uri="{FF2B5EF4-FFF2-40B4-BE49-F238E27FC236}">
                <a16:creationId xmlns:a16="http://schemas.microsoft.com/office/drawing/2014/main" id="{F45B2B09-B9E5-4DE0-9505-3DF2C81B0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58" y="2307366"/>
            <a:ext cx="2344711" cy="13188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655EC6D-F18F-43E5-A1A2-5F446FDCB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367" y="4223900"/>
            <a:ext cx="2324911" cy="13084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0D2870C-57DA-43AD-AEBA-0AD430E7CB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050" y="4224582"/>
            <a:ext cx="2324911" cy="130776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7FD813B-5152-43FC-8027-28C266C8D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8108" y="4223900"/>
            <a:ext cx="2356720" cy="132565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B49CEC2-B39A-4D6C-ABAC-CC758F3E0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0106" y="4223900"/>
            <a:ext cx="2326123" cy="13084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5758A715-D211-497B-8AB4-620493FA0D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5498" y="2307365"/>
            <a:ext cx="2344711" cy="13189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2246E48D-6B00-47A8-AEBD-62315F10CE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2438" y="2307365"/>
            <a:ext cx="2344711" cy="13189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CBB728B5-77BD-4A48-9EAB-02A38F5D9D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69378" y="2307365"/>
            <a:ext cx="2387066" cy="134272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943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 name="BUMPERS_ONLY">
            <a:hlinkClick r:id="" action="ppaction://media"/>
            <a:extLst>
              <a:ext uri="{FF2B5EF4-FFF2-40B4-BE49-F238E27FC236}">
                <a16:creationId xmlns:a16="http://schemas.microsoft.com/office/drawing/2014/main" id="{43BB558A-4B75-4123-80A0-453EB91D4B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60000"/>
                <a:lumOff val="4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7CA48EEF-3FE5-454E-BA07-DD3DB10CC57A}"/>
              </a:ext>
            </a:extLst>
          </p:cNvPr>
          <p:cNvSpPr/>
          <p:nvPr/>
        </p:nvSpPr>
        <p:spPr>
          <a:xfrm>
            <a:off x="0" y="3432200"/>
            <a:ext cx="12192000" cy="37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Peak Sans Semibold" pitchFamily="2" charset="77"/>
              <a:ea typeface="Real Text Pro" panose="020B0A04030101020102" pitchFamily="34" charset="77"/>
            </a:endParaRPr>
          </a:p>
        </p:txBody>
      </p:sp>
      <p:sp>
        <p:nvSpPr>
          <p:cNvPr id="14" name="Rectangle 27">
            <a:extLst>
              <a:ext uri="{FF2B5EF4-FFF2-40B4-BE49-F238E27FC236}">
                <a16:creationId xmlns:a16="http://schemas.microsoft.com/office/drawing/2014/main" id="{72E86B71-9B65-4A4C-81DE-93BBBD012807}"/>
              </a:ext>
            </a:extLst>
          </p:cNvPr>
          <p:cNvSpPr/>
          <p:nvPr/>
        </p:nvSpPr>
        <p:spPr>
          <a:xfrm>
            <a:off x="1022744" y="3458825"/>
            <a:ext cx="875561" cy="307777"/>
          </a:xfrm>
          <a:prstGeom prst="rect">
            <a:avLst/>
          </a:prstGeom>
          <a:noFill/>
        </p:spPr>
        <p:txBody>
          <a:bodyPr wrap="none">
            <a:spAutoFit/>
          </a:bodyPr>
          <a:lstStyle/>
          <a:p>
            <a:r>
              <a:rPr lang="en-US" sz="1400" b="1">
                <a:solidFill>
                  <a:schemeClr val="bg1"/>
                </a:solidFill>
                <a:latin typeface="Peak Sans Black" pitchFamily="2" charset="77"/>
                <a:ea typeface="Real Text Pro" panose="020B0A04030101020102" pitchFamily="34" charset="77"/>
              </a:rPr>
              <a:t>Q1 2021</a:t>
            </a:r>
          </a:p>
        </p:txBody>
      </p:sp>
      <p:sp>
        <p:nvSpPr>
          <p:cNvPr id="17" name="Rectangle 30">
            <a:extLst>
              <a:ext uri="{FF2B5EF4-FFF2-40B4-BE49-F238E27FC236}">
                <a16:creationId xmlns:a16="http://schemas.microsoft.com/office/drawing/2014/main" id="{B0496412-21C4-1F42-B3AA-89AD25225A0E}"/>
              </a:ext>
            </a:extLst>
          </p:cNvPr>
          <p:cNvSpPr/>
          <p:nvPr/>
        </p:nvSpPr>
        <p:spPr>
          <a:xfrm>
            <a:off x="4532913" y="3458825"/>
            <a:ext cx="912429" cy="307777"/>
          </a:xfrm>
          <a:prstGeom prst="rect">
            <a:avLst/>
          </a:prstGeom>
          <a:noFill/>
        </p:spPr>
        <p:txBody>
          <a:bodyPr wrap="none">
            <a:spAutoFit/>
          </a:bodyPr>
          <a:lstStyle/>
          <a:p>
            <a:r>
              <a:rPr lang="en-US" sz="1400" b="1">
                <a:solidFill>
                  <a:schemeClr val="bg1"/>
                </a:solidFill>
                <a:latin typeface="Peak Sans Black" pitchFamily="2" charset="77"/>
                <a:ea typeface="Real Text Pro" panose="020B0A04030101020102" pitchFamily="34" charset="77"/>
              </a:rPr>
              <a:t>Q2 2021</a:t>
            </a:r>
          </a:p>
        </p:txBody>
      </p:sp>
      <p:sp>
        <p:nvSpPr>
          <p:cNvPr id="18" name="Rectangle 32">
            <a:extLst>
              <a:ext uri="{FF2B5EF4-FFF2-40B4-BE49-F238E27FC236}">
                <a16:creationId xmlns:a16="http://schemas.microsoft.com/office/drawing/2014/main" id="{4DCD1072-D1DC-5047-816F-09F0BE65AE9F}"/>
              </a:ext>
            </a:extLst>
          </p:cNvPr>
          <p:cNvSpPr/>
          <p:nvPr/>
        </p:nvSpPr>
        <p:spPr>
          <a:xfrm>
            <a:off x="6989107" y="3458825"/>
            <a:ext cx="907621" cy="307777"/>
          </a:xfrm>
          <a:prstGeom prst="rect">
            <a:avLst/>
          </a:prstGeom>
          <a:noFill/>
        </p:spPr>
        <p:txBody>
          <a:bodyPr wrap="none">
            <a:spAutoFit/>
          </a:bodyPr>
          <a:lstStyle/>
          <a:p>
            <a:r>
              <a:rPr lang="en-US" sz="1400" b="1">
                <a:solidFill>
                  <a:schemeClr val="bg1"/>
                </a:solidFill>
                <a:latin typeface="Peak Sans Black" pitchFamily="2" charset="77"/>
                <a:ea typeface="Real Text Pro" panose="020B0A04030101020102" pitchFamily="34" charset="77"/>
              </a:rPr>
              <a:t>Q3 2021</a:t>
            </a:r>
          </a:p>
        </p:txBody>
      </p:sp>
      <p:sp>
        <p:nvSpPr>
          <p:cNvPr id="19" name="Rectangle 33">
            <a:extLst>
              <a:ext uri="{FF2B5EF4-FFF2-40B4-BE49-F238E27FC236}">
                <a16:creationId xmlns:a16="http://schemas.microsoft.com/office/drawing/2014/main" id="{290F9351-C5D4-7E42-BE00-694A542B4114}"/>
              </a:ext>
            </a:extLst>
          </p:cNvPr>
          <p:cNvSpPr/>
          <p:nvPr/>
        </p:nvSpPr>
        <p:spPr>
          <a:xfrm>
            <a:off x="9724265" y="3458825"/>
            <a:ext cx="649537" cy="307777"/>
          </a:xfrm>
          <a:prstGeom prst="rect">
            <a:avLst/>
          </a:prstGeom>
          <a:noFill/>
        </p:spPr>
        <p:txBody>
          <a:bodyPr wrap="none">
            <a:spAutoFit/>
          </a:bodyPr>
          <a:lstStyle/>
          <a:p>
            <a:r>
              <a:rPr lang="en-US" sz="1400" b="1">
                <a:solidFill>
                  <a:schemeClr val="bg1"/>
                </a:solidFill>
                <a:latin typeface="Peak Sans Black" pitchFamily="2" charset="77"/>
                <a:ea typeface="Real Text Pro" panose="020B0A04030101020102" pitchFamily="34" charset="77"/>
              </a:rPr>
              <a:t>2022</a:t>
            </a:r>
          </a:p>
        </p:txBody>
      </p:sp>
      <p:grpSp>
        <p:nvGrpSpPr>
          <p:cNvPr id="21" name="Group 3">
            <a:extLst>
              <a:ext uri="{FF2B5EF4-FFF2-40B4-BE49-F238E27FC236}">
                <a16:creationId xmlns:a16="http://schemas.microsoft.com/office/drawing/2014/main" id="{6B6D5EF9-4CB4-3143-A941-AEA2101EC68A}"/>
              </a:ext>
            </a:extLst>
          </p:cNvPr>
          <p:cNvGrpSpPr/>
          <p:nvPr/>
        </p:nvGrpSpPr>
        <p:grpSpPr>
          <a:xfrm>
            <a:off x="2569900" y="3061465"/>
            <a:ext cx="172123" cy="412301"/>
            <a:chOff x="2187484" y="3488033"/>
            <a:chExt cx="172123" cy="412301"/>
          </a:xfrm>
        </p:grpSpPr>
        <p:sp>
          <p:nvSpPr>
            <p:cNvPr id="22" name="Flowchart: Connector 12">
              <a:extLst>
                <a:ext uri="{FF2B5EF4-FFF2-40B4-BE49-F238E27FC236}">
                  <a16:creationId xmlns:a16="http://schemas.microsoft.com/office/drawing/2014/main" id="{A149DCD7-1754-2E4A-88C7-AEB693B64F24}"/>
                </a:ext>
              </a:extLst>
            </p:cNvPr>
            <p:cNvSpPr/>
            <p:nvPr/>
          </p:nvSpPr>
          <p:spPr>
            <a:xfrm>
              <a:off x="2187484" y="3717454"/>
              <a:ext cx="172123" cy="1828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Peak Sans Semibold" pitchFamily="2" charset="77"/>
                <a:ea typeface="Real Text Pro" panose="020B0A04030101020102" pitchFamily="34" charset="77"/>
              </a:endParaRPr>
            </a:p>
          </p:txBody>
        </p:sp>
        <p:cxnSp>
          <p:nvCxnSpPr>
            <p:cNvPr id="23" name="Straight Connector 14">
              <a:extLst>
                <a:ext uri="{FF2B5EF4-FFF2-40B4-BE49-F238E27FC236}">
                  <a16:creationId xmlns:a16="http://schemas.microsoft.com/office/drawing/2014/main" id="{A62A91E2-3F15-B74E-8E7B-9F980CEAAEA9}"/>
                </a:ext>
              </a:extLst>
            </p:cNvPr>
            <p:cNvCxnSpPr>
              <a:cxnSpLocks/>
            </p:cNvCxnSpPr>
            <p:nvPr/>
          </p:nvCxnSpPr>
          <p:spPr>
            <a:xfrm flipH="1" flipV="1">
              <a:off x="2265748" y="3488033"/>
              <a:ext cx="1" cy="205431"/>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10">
            <a:extLst>
              <a:ext uri="{FF2B5EF4-FFF2-40B4-BE49-F238E27FC236}">
                <a16:creationId xmlns:a16="http://schemas.microsoft.com/office/drawing/2014/main" id="{C172A896-54BD-BF42-B5A2-197325102F99}"/>
              </a:ext>
            </a:extLst>
          </p:cNvPr>
          <p:cNvGrpSpPr/>
          <p:nvPr/>
        </p:nvGrpSpPr>
        <p:grpSpPr>
          <a:xfrm>
            <a:off x="2994070" y="3061465"/>
            <a:ext cx="172123" cy="412301"/>
            <a:chOff x="3756208" y="3488033"/>
            <a:chExt cx="172123" cy="412301"/>
          </a:xfrm>
        </p:grpSpPr>
        <p:sp>
          <p:nvSpPr>
            <p:cNvPr id="29" name="Flowchart: Connector 37">
              <a:extLst>
                <a:ext uri="{FF2B5EF4-FFF2-40B4-BE49-F238E27FC236}">
                  <a16:creationId xmlns:a16="http://schemas.microsoft.com/office/drawing/2014/main" id="{E59EC7AA-13F5-7645-AD0D-C27747FEC230}"/>
                </a:ext>
              </a:extLst>
            </p:cNvPr>
            <p:cNvSpPr/>
            <p:nvPr/>
          </p:nvSpPr>
          <p:spPr>
            <a:xfrm>
              <a:off x="3756208" y="3717454"/>
              <a:ext cx="172123" cy="1828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Peak Sans Semibold" pitchFamily="2" charset="77"/>
                <a:ea typeface="Real Text Pro" panose="020B0A04030101020102" pitchFamily="34" charset="77"/>
              </a:endParaRPr>
            </a:p>
          </p:txBody>
        </p:sp>
        <p:cxnSp>
          <p:nvCxnSpPr>
            <p:cNvPr id="30" name="Straight Connector 38">
              <a:extLst>
                <a:ext uri="{FF2B5EF4-FFF2-40B4-BE49-F238E27FC236}">
                  <a16:creationId xmlns:a16="http://schemas.microsoft.com/office/drawing/2014/main" id="{FA16FC6A-855D-0941-A681-87C2EC6C22B5}"/>
                </a:ext>
              </a:extLst>
            </p:cNvPr>
            <p:cNvCxnSpPr>
              <a:cxnSpLocks/>
            </p:cNvCxnSpPr>
            <p:nvPr/>
          </p:nvCxnSpPr>
          <p:spPr>
            <a:xfrm flipV="1">
              <a:off x="3842269" y="3488033"/>
              <a:ext cx="0" cy="205434"/>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 name="Group 13">
            <a:extLst>
              <a:ext uri="{FF2B5EF4-FFF2-40B4-BE49-F238E27FC236}">
                <a16:creationId xmlns:a16="http://schemas.microsoft.com/office/drawing/2014/main" id="{428B2678-0B7F-CD4B-8D5A-2F6F4476DB81}"/>
              </a:ext>
            </a:extLst>
          </p:cNvPr>
          <p:cNvGrpSpPr/>
          <p:nvPr/>
        </p:nvGrpSpPr>
        <p:grpSpPr>
          <a:xfrm>
            <a:off x="2565444" y="3741728"/>
            <a:ext cx="172123" cy="426547"/>
            <a:chOff x="3215989" y="4168296"/>
            <a:chExt cx="172123" cy="426547"/>
          </a:xfrm>
        </p:grpSpPr>
        <p:sp>
          <p:nvSpPr>
            <p:cNvPr id="33" name="Flowchart: Connector 43">
              <a:extLst>
                <a:ext uri="{FF2B5EF4-FFF2-40B4-BE49-F238E27FC236}">
                  <a16:creationId xmlns:a16="http://schemas.microsoft.com/office/drawing/2014/main" id="{0B4CFF68-6BD5-C043-BD26-0AC43827DAF3}"/>
                </a:ext>
              </a:extLst>
            </p:cNvPr>
            <p:cNvSpPr/>
            <p:nvPr/>
          </p:nvSpPr>
          <p:spPr>
            <a:xfrm>
              <a:off x="3215989" y="4168296"/>
              <a:ext cx="172123" cy="1828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Peak Sans Semibold" pitchFamily="2" charset="77"/>
                <a:ea typeface="Real Text Pro" panose="020B0A04030101020102" pitchFamily="34" charset="77"/>
              </a:endParaRPr>
            </a:p>
          </p:txBody>
        </p:sp>
        <p:cxnSp>
          <p:nvCxnSpPr>
            <p:cNvPr id="34" name="Straight Connector 44">
              <a:extLst>
                <a:ext uri="{FF2B5EF4-FFF2-40B4-BE49-F238E27FC236}">
                  <a16:creationId xmlns:a16="http://schemas.microsoft.com/office/drawing/2014/main" id="{4BB45EDD-98FE-294D-ABA1-B69043CE2EC7}"/>
                </a:ext>
              </a:extLst>
            </p:cNvPr>
            <p:cNvCxnSpPr/>
            <p:nvPr/>
          </p:nvCxnSpPr>
          <p:spPr>
            <a:xfrm flipV="1">
              <a:off x="3302050" y="4378739"/>
              <a:ext cx="0" cy="216104"/>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23">
            <a:extLst>
              <a:ext uri="{FF2B5EF4-FFF2-40B4-BE49-F238E27FC236}">
                <a16:creationId xmlns:a16="http://schemas.microsoft.com/office/drawing/2014/main" id="{F49A97C5-7AD7-5746-ACC5-03CE99A5F5DF}"/>
              </a:ext>
            </a:extLst>
          </p:cNvPr>
          <p:cNvSpPr/>
          <p:nvPr/>
        </p:nvSpPr>
        <p:spPr>
          <a:xfrm>
            <a:off x="1137429" y="1775681"/>
            <a:ext cx="1588249" cy="553998"/>
          </a:xfrm>
          <a:prstGeom prst="rect">
            <a:avLst/>
          </a:prstGeom>
        </p:spPr>
        <p:txBody>
          <a:bodyPr wrap="square">
            <a:spAutoFit/>
          </a:bodyPr>
          <a:lstStyle/>
          <a:p>
            <a:pPr algn="r"/>
            <a:r>
              <a:rPr lang="en-US" sz="3000" b="1">
                <a:solidFill>
                  <a:schemeClr val="bg1"/>
                </a:solidFill>
                <a:latin typeface="Peak Sans Semibold" pitchFamily="2" charset="77"/>
                <a:ea typeface="Real Text Pro Demibold" panose="020B0A04030101020102" pitchFamily="34" charset="77"/>
              </a:rPr>
              <a:t>LATAM</a:t>
            </a:r>
          </a:p>
        </p:txBody>
      </p:sp>
      <p:sp>
        <p:nvSpPr>
          <p:cNvPr id="37" name="TextBox 40">
            <a:extLst>
              <a:ext uri="{FF2B5EF4-FFF2-40B4-BE49-F238E27FC236}">
                <a16:creationId xmlns:a16="http://schemas.microsoft.com/office/drawing/2014/main" id="{D03FEDF7-B93C-B240-8079-13DFBBAADD8E}"/>
              </a:ext>
            </a:extLst>
          </p:cNvPr>
          <p:cNvSpPr txBox="1"/>
          <p:nvPr/>
        </p:nvSpPr>
        <p:spPr>
          <a:xfrm>
            <a:off x="1453663" y="2790974"/>
            <a:ext cx="1272015" cy="276999"/>
          </a:xfrm>
          <a:prstGeom prst="rect">
            <a:avLst/>
          </a:prstGeom>
          <a:noFill/>
        </p:spPr>
        <p:txBody>
          <a:bodyPr wrap="none" rtlCol="0">
            <a:spAutoFit/>
          </a:bodyPr>
          <a:lstStyle/>
          <a:p>
            <a:pPr algn="r"/>
            <a:r>
              <a:rPr lang="en-US" sz="1200" b="1">
                <a:solidFill>
                  <a:schemeClr val="bg1"/>
                </a:solidFill>
                <a:latin typeface="Peak Sans Semibold" pitchFamily="2" charset="77"/>
                <a:ea typeface="Real Text Pro" panose="020B0A04030101020102" pitchFamily="34" charset="77"/>
              </a:rPr>
              <a:t>MARCH 4, 2021</a:t>
            </a:r>
          </a:p>
        </p:txBody>
      </p:sp>
      <p:sp>
        <p:nvSpPr>
          <p:cNvPr id="38" name="TextBox 51">
            <a:extLst>
              <a:ext uri="{FF2B5EF4-FFF2-40B4-BE49-F238E27FC236}">
                <a16:creationId xmlns:a16="http://schemas.microsoft.com/office/drawing/2014/main" id="{15888DCD-1142-364B-BA5D-A21E9714B3F3}"/>
              </a:ext>
            </a:extLst>
          </p:cNvPr>
          <p:cNvSpPr txBox="1"/>
          <p:nvPr/>
        </p:nvSpPr>
        <p:spPr>
          <a:xfrm>
            <a:off x="932041" y="2246458"/>
            <a:ext cx="1793637" cy="553998"/>
          </a:xfrm>
          <a:prstGeom prst="rect">
            <a:avLst/>
          </a:prstGeom>
          <a:noFill/>
        </p:spPr>
        <p:txBody>
          <a:bodyPr wrap="square" rtlCol="0">
            <a:spAutoFit/>
          </a:bodyPr>
          <a:lstStyle/>
          <a:p>
            <a:pPr algn="r"/>
            <a:r>
              <a:rPr lang="en-US" sz="1000" b="1">
                <a:solidFill>
                  <a:schemeClr val="bg1">
                    <a:lumMod val="75000"/>
                  </a:schemeClr>
                </a:solidFill>
                <a:latin typeface="Peak Sans Semibold" pitchFamily="2" charset="77"/>
                <a:ea typeface="Real Text Pro" panose="020B0A04030101020102" pitchFamily="34" charset="77"/>
              </a:rPr>
              <a:t>18 COUNTRIES INCLUDING ARGENTINA, BRAZIL, </a:t>
            </a:r>
          </a:p>
          <a:p>
            <a:pPr algn="r"/>
            <a:r>
              <a:rPr lang="en-US" sz="1000" b="1">
                <a:solidFill>
                  <a:schemeClr val="bg1">
                    <a:lumMod val="75000"/>
                  </a:schemeClr>
                </a:solidFill>
                <a:latin typeface="Peak Sans Semibold" pitchFamily="2" charset="77"/>
                <a:ea typeface="Real Text Pro" panose="020B0A04030101020102" pitchFamily="34" charset="77"/>
              </a:rPr>
              <a:t>MEXICO</a:t>
            </a:r>
          </a:p>
        </p:txBody>
      </p:sp>
      <p:sp>
        <p:nvSpPr>
          <p:cNvPr id="39" name="Rectangle 39">
            <a:extLst>
              <a:ext uri="{FF2B5EF4-FFF2-40B4-BE49-F238E27FC236}">
                <a16:creationId xmlns:a16="http://schemas.microsoft.com/office/drawing/2014/main" id="{42699571-1681-6441-984B-5CC1B6E6907C}"/>
              </a:ext>
            </a:extLst>
          </p:cNvPr>
          <p:cNvSpPr/>
          <p:nvPr/>
        </p:nvSpPr>
        <p:spPr>
          <a:xfrm>
            <a:off x="2528868" y="4172310"/>
            <a:ext cx="688009" cy="553998"/>
          </a:xfrm>
          <a:prstGeom prst="rect">
            <a:avLst/>
          </a:prstGeom>
        </p:spPr>
        <p:txBody>
          <a:bodyPr wrap="none">
            <a:spAutoFit/>
          </a:bodyPr>
          <a:lstStyle/>
          <a:p>
            <a:r>
              <a:rPr lang="en-US" sz="3000" b="1">
                <a:solidFill>
                  <a:schemeClr val="bg1"/>
                </a:solidFill>
                <a:latin typeface="Peak Sans Semibold" pitchFamily="2" charset="77"/>
                <a:ea typeface="Real Text Pro Demibold" panose="020B0A04030101020102" pitchFamily="34" charset="77"/>
              </a:rPr>
              <a:t>US</a:t>
            </a:r>
          </a:p>
        </p:txBody>
      </p:sp>
      <p:sp>
        <p:nvSpPr>
          <p:cNvPr id="40" name="TextBox 41">
            <a:extLst>
              <a:ext uri="{FF2B5EF4-FFF2-40B4-BE49-F238E27FC236}">
                <a16:creationId xmlns:a16="http://schemas.microsoft.com/office/drawing/2014/main" id="{62C0A6BD-DE95-4A43-989B-CF16D953C678}"/>
              </a:ext>
            </a:extLst>
          </p:cNvPr>
          <p:cNvSpPr txBox="1"/>
          <p:nvPr/>
        </p:nvSpPr>
        <p:spPr>
          <a:xfrm>
            <a:off x="2528868" y="5165886"/>
            <a:ext cx="1272015" cy="276999"/>
          </a:xfrm>
          <a:prstGeom prst="rect">
            <a:avLst/>
          </a:prstGeom>
          <a:noFill/>
        </p:spPr>
        <p:txBody>
          <a:bodyPr wrap="none" rtlCol="0">
            <a:spAutoFit/>
          </a:bodyPr>
          <a:lstStyle/>
          <a:p>
            <a:r>
              <a:rPr lang="en-US" sz="1200" b="1">
                <a:solidFill>
                  <a:schemeClr val="bg1"/>
                </a:solidFill>
                <a:latin typeface="Peak Sans Semibold" pitchFamily="2" charset="77"/>
                <a:ea typeface="Real Text Pro" panose="020B0A04030101020102" pitchFamily="34" charset="77"/>
              </a:rPr>
              <a:t>MARCH 4, 2021</a:t>
            </a:r>
          </a:p>
        </p:txBody>
      </p:sp>
      <p:sp>
        <p:nvSpPr>
          <p:cNvPr id="41" name="TextBox 52">
            <a:extLst>
              <a:ext uri="{FF2B5EF4-FFF2-40B4-BE49-F238E27FC236}">
                <a16:creationId xmlns:a16="http://schemas.microsoft.com/office/drawing/2014/main" id="{21E1F222-BF84-6F4C-8B05-3631D4864CF1}"/>
              </a:ext>
            </a:extLst>
          </p:cNvPr>
          <p:cNvSpPr txBox="1"/>
          <p:nvPr/>
        </p:nvSpPr>
        <p:spPr>
          <a:xfrm>
            <a:off x="2528869" y="4618909"/>
            <a:ext cx="1222016" cy="553998"/>
          </a:xfrm>
          <a:prstGeom prst="rect">
            <a:avLst/>
          </a:prstGeom>
          <a:noFill/>
        </p:spPr>
        <p:txBody>
          <a:bodyPr wrap="square" rtlCol="0">
            <a:spAutoFit/>
          </a:bodyPr>
          <a:lstStyle/>
          <a:p>
            <a:r>
              <a:rPr lang="en-US" sz="1000" b="1">
                <a:solidFill>
                  <a:schemeClr val="bg1">
                    <a:lumMod val="75000"/>
                  </a:schemeClr>
                </a:solidFill>
                <a:latin typeface="Peak Sans Semibold" pitchFamily="2" charset="77"/>
                <a:ea typeface="Real Text Pro" panose="020B0A04030101020102" pitchFamily="34" charset="77"/>
              </a:rPr>
              <a:t>REBRAND OF CBS ALL ACCESS                   AND EXPANSION</a:t>
            </a:r>
          </a:p>
        </p:txBody>
      </p:sp>
      <p:sp>
        <p:nvSpPr>
          <p:cNvPr id="42" name="Rectangle 21">
            <a:extLst>
              <a:ext uri="{FF2B5EF4-FFF2-40B4-BE49-F238E27FC236}">
                <a16:creationId xmlns:a16="http://schemas.microsoft.com/office/drawing/2014/main" id="{237C3A15-706D-084A-B205-B62A2D57A790}"/>
              </a:ext>
            </a:extLst>
          </p:cNvPr>
          <p:cNvSpPr/>
          <p:nvPr/>
        </p:nvSpPr>
        <p:spPr>
          <a:xfrm>
            <a:off x="445697" y="386595"/>
            <a:ext cx="9998466" cy="1200329"/>
          </a:xfrm>
          <a:prstGeom prst="rect">
            <a:avLst/>
          </a:prstGeom>
        </p:spPr>
        <p:txBody>
          <a:bodyPr wrap="square">
            <a:spAutoFit/>
          </a:bodyPr>
          <a:lstStyle/>
          <a:p>
            <a:pPr fontAlgn="base">
              <a:lnSpc>
                <a:spcPct val="90000"/>
              </a:lnSpc>
              <a:spcBef>
                <a:spcPct val="0"/>
              </a:spcBef>
              <a:spcAft>
                <a:spcPct val="0"/>
              </a:spcAft>
            </a:pPr>
            <a:r>
              <a:rPr lang="en-US" sz="4000" b="1" dirty="0" err="1">
                <a:solidFill>
                  <a:schemeClr val="bg1"/>
                </a:solidFill>
                <a:latin typeface="Peak Sans Bold" pitchFamily="2" charset="77"/>
                <a:ea typeface="Real Text Pro" panose="020B0A04030101020102" pitchFamily="34" charset="77"/>
                <a:cs typeface="Gotham Book" pitchFamily="2" charset="0"/>
                <a:sym typeface="Helvetica Light"/>
              </a:rPr>
              <a:t>Déploiement</a:t>
            </a:r>
            <a:r>
              <a:rPr lang="en-US" sz="4000" b="1" dirty="0">
                <a:solidFill>
                  <a:schemeClr val="bg1"/>
                </a:solidFill>
                <a:latin typeface="Peak Sans Bold" pitchFamily="2" charset="77"/>
                <a:ea typeface="Real Text Pro" panose="020B0A04030101020102" pitchFamily="34" charset="77"/>
                <a:cs typeface="Gotham Book" pitchFamily="2" charset="0"/>
                <a:sym typeface="Helvetica Light"/>
              </a:rPr>
              <a:t> de Paramount+</a:t>
            </a:r>
            <a:br>
              <a:rPr lang="en-US" sz="4000" b="1" dirty="0">
                <a:latin typeface="Peak Sans Bold" pitchFamily="2" charset="77"/>
                <a:ea typeface="Real Text Pro" panose="020B0A04030101020102" pitchFamily="34" charset="77"/>
                <a:cs typeface="Gotham Book" pitchFamily="2" charset="0"/>
                <a:sym typeface="Helvetica Light"/>
              </a:rPr>
            </a:br>
            <a:endParaRPr lang="en-US" sz="4000" b="1" dirty="0">
              <a:solidFill>
                <a:schemeClr val="bg1"/>
              </a:solidFill>
              <a:latin typeface="Peak Sans Bold" pitchFamily="2" charset="77"/>
              <a:ea typeface="Real Text Pro" panose="020B0A04030101020102" pitchFamily="34" charset="77"/>
              <a:cs typeface="Gotham Book" pitchFamily="2" charset="0"/>
              <a:sym typeface="Helvetica Light"/>
            </a:endParaRPr>
          </a:p>
        </p:txBody>
      </p:sp>
      <p:sp>
        <p:nvSpPr>
          <p:cNvPr id="43" name="Rectangle 23">
            <a:extLst>
              <a:ext uri="{FF2B5EF4-FFF2-40B4-BE49-F238E27FC236}">
                <a16:creationId xmlns:a16="http://schemas.microsoft.com/office/drawing/2014/main" id="{8B6682D1-6AD8-7348-B9BC-AE858C5D5348}"/>
              </a:ext>
            </a:extLst>
          </p:cNvPr>
          <p:cNvSpPr/>
          <p:nvPr/>
        </p:nvSpPr>
        <p:spPr>
          <a:xfrm>
            <a:off x="2961648" y="1775681"/>
            <a:ext cx="1999743" cy="553998"/>
          </a:xfrm>
          <a:prstGeom prst="rect">
            <a:avLst/>
          </a:prstGeom>
        </p:spPr>
        <p:txBody>
          <a:bodyPr wrap="square">
            <a:spAutoFit/>
          </a:bodyPr>
          <a:lstStyle/>
          <a:p>
            <a:r>
              <a:rPr lang="en-US" sz="3000" b="1">
                <a:solidFill>
                  <a:schemeClr val="bg1"/>
                </a:solidFill>
                <a:latin typeface="Peak Sans Semibold" pitchFamily="2" charset="77"/>
                <a:ea typeface="Real Text Pro Demibold" panose="020B0A04030101020102" pitchFamily="34" charset="77"/>
              </a:rPr>
              <a:t>NORDICS</a:t>
            </a:r>
          </a:p>
        </p:txBody>
      </p:sp>
      <p:sp>
        <p:nvSpPr>
          <p:cNvPr id="44" name="TextBox 40">
            <a:extLst>
              <a:ext uri="{FF2B5EF4-FFF2-40B4-BE49-F238E27FC236}">
                <a16:creationId xmlns:a16="http://schemas.microsoft.com/office/drawing/2014/main" id="{0EE1CCDF-513B-3B42-9803-F2C6340B76DF}"/>
              </a:ext>
            </a:extLst>
          </p:cNvPr>
          <p:cNvSpPr txBox="1"/>
          <p:nvPr/>
        </p:nvSpPr>
        <p:spPr>
          <a:xfrm>
            <a:off x="2961648" y="2790974"/>
            <a:ext cx="1361591" cy="276999"/>
          </a:xfrm>
          <a:prstGeom prst="rect">
            <a:avLst/>
          </a:prstGeom>
          <a:noFill/>
        </p:spPr>
        <p:txBody>
          <a:bodyPr wrap="none" rtlCol="0">
            <a:spAutoFit/>
          </a:bodyPr>
          <a:lstStyle/>
          <a:p>
            <a:r>
              <a:rPr lang="en-US" sz="1200" b="1">
                <a:solidFill>
                  <a:schemeClr val="bg1"/>
                </a:solidFill>
                <a:latin typeface="Peak Sans Semibold" pitchFamily="2" charset="77"/>
                <a:ea typeface="Real Text Pro" panose="020B0A04030101020102" pitchFamily="34" charset="77"/>
              </a:rPr>
              <a:t>MARCH 25, 2021</a:t>
            </a:r>
          </a:p>
        </p:txBody>
      </p:sp>
      <p:sp>
        <p:nvSpPr>
          <p:cNvPr id="45" name="TextBox 51">
            <a:extLst>
              <a:ext uri="{FF2B5EF4-FFF2-40B4-BE49-F238E27FC236}">
                <a16:creationId xmlns:a16="http://schemas.microsoft.com/office/drawing/2014/main" id="{648273E4-F854-8D47-B763-45898C6559CB}"/>
              </a:ext>
            </a:extLst>
          </p:cNvPr>
          <p:cNvSpPr txBox="1"/>
          <p:nvPr/>
        </p:nvSpPr>
        <p:spPr>
          <a:xfrm>
            <a:off x="2961648" y="2246458"/>
            <a:ext cx="1793633" cy="707886"/>
          </a:xfrm>
          <a:prstGeom prst="rect">
            <a:avLst/>
          </a:prstGeom>
          <a:noFill/>
        </p:spPr>
        <p:txBody>
          <a:bodyPr wrap="square" rtlCol="0">
            <a:spAutoFit/>
          </a:bodyPr>
          <a:lstStyle/>
          <a:p>
            <a:r>
              <a:rPr lang="en-US" sz="1000" b="1">
                <a:solidFill>
                  <a:schemeClr val="bg1">
                    <a:lumMod val="75000"/>
                  </a:schemeClr>
                </a:solidFill>
                <a:latin typeface="Peak Sans Semibold" pitchFamily="2" charset="77"/>
                <a:ea typeface="Real Text Pro" panose="020B0A04030101020102" pitchFamily="34" charset="77"/>
              </a:rPr>
              <a:t>PARTNER LAUNCH: SWEDEN, DENMARK, NORWAY, FINLAND </a:t>
            </a:r>
            <a:r>
              <a:rPr lang="en-US" sz="1000" b="1">
                <a:solidFill>
                  <a:srgbClr val="BFBFBF"/>
                </a:solidFill>
                <a:latin typeface="Century Gothic" panose="020B0502020202020204" pitchFamily="34" charset="0"/>
                <a:ea typeface="Real Text Pro" panose="020B0A04030101020102" pitchFamily="34" charset="77"/>
              </a:rPr>
              <a:t> </a:t>
            </a:r>
          </a:p>
          <a:p>
            <a:endParaRPr lang="en-US" sz="1000" b="1">
              <a:solidFill>
                <a:schemeClr val="bg1">
                  <a:lumMod val="75000"/>
                </a:schemeClr>
              </a:solidFill>
              <a:latin typeface="Peak Sans Semibold" pitchFamily="2" charset="77"/>
              <a:ea typeface="Real Text Pro" panose="020B0A04030101020102" pitchFamily="34" charset="77"/>
            </a:endParaRPr>
          </a:p>
        </p:txBody>
      </p:sp>
      <p:sp>
        <p:nvSpPr>
          <p:cNvPr id="48" name="Rectangle 39">
            <a:extLst>
              <a:ext uri="{FF2B5EF4-FFF2-40B4-BE49-F238E27FC236}">
                <a16:creationId xmlns:a16="http://schemas.microsoft.com/office/drawing/2014/main" id="{1A77776C-C472-9C41-9B09-BE1FDC8870EF}"/>
              </a:ext>
            </a:extLst>
          </p:cNvPr>
          <p:cNvSpPr/>
          <p:nvPr/>
        </p:nvSpPr>
        <p:spPr>
          <a:xfrm>
            <a:off x="6650179" y="4172310"/>
            <a:ext cx="2228495" cy="553998"/>
          </a:xfrm>
          <a:prstGeom prst="rect">
            <a:avLst/>
          </a:prstGeom>
        </p:spPr>
        <p:txBody>
          <a:bodyPr wrap="none">
            <a:spAutoFit/>
          </a:bodyPr>
          <a:lstStyle/>
          <a:p>
            <a:r>
              <a:rPr lang="en-US" sz="3000" b="1">
                <a:solidFill>
                  <a:schemeClr val="bg1"/>
                </a:solidFill>
                <a:latin typeface="Peak Sans Semibold" pitchFamily="2" charset="77"/>
                <a:ea typeface="Real Text Pro Demibold" panose="020B0A04030101020102" pitchFamily="34" charset="77"/>
              </a:rPr>
              <a:t>AUSTRALIA</a:t>
            </a:r>
          </a:p>
        </p:txBody>
      </p:sp>
      <p:sp>
        <p:nvSpPr>
          <p:cNvPr id="49" name="TextBox 41">
            <a:extLst>
              <a:ext uri="{FF2B5EF4-FFF2-40B4-BE49-F238E27FC236}">
                <a16:creationId xmlns:a16="http://schemas.microsoft.com/office/drawing/2014/main" id="{0A9F9761-4AB1-0941-9A2D-D3FABFE3EE99}"/>
              </a:ext>
            </a:extLst>
          </p:cNvPr>
          <p:cNvSpPr txBox="1"/>
          <p:nvPr/>
        </p:nvSpPr>
        <p:spPr>
          <a:xfrm>
            <a:off x="6650179" y="4994436"/>
            <a:ext cx="1354794" cy="276999"/>
          </a:xfrm>
          <a:prstGeom prst="rect">
            <a:avLst/>
          </a:prstGeom>
          <a:noFill/>
        </p:spPr>
        <p:txBody>
          <a:bodyPr wrap="none" rtlCol="0">
            <a:spAutoFit/>
          </a:bodyPr>
          <a:lstStyle/>
          <a:p>
            <a:r>
              <a:rPr lang="en-US" sz="1200" b="1">
                <a:solidFill>
                  <a:schemeClr val="bg1"/>
                </a:solidFill>
                <a:latin typeface="Peak Sans Semibold" pitchFamily="2" charset="77"/>
                <a:ea typeface="Real Text Pro" panose="020B0A04030101020102" pitchFamily="34" charset="77"/>
              </a:rPr>
              <a:t>AUGUST 11, 2021</a:t>
            </a:r>
          </a:p>
        </p:txBody>
      </p:sp>
      <p:sp>
        <p:nvSpPr>
          <p:cNvPr id="50" name="TextBox 52">
            <a:extLst>
              <a:ext uri="{FF2B5EF4-FFF2-40B4-BE49-F238E27FC236}">
                <a16:creationId xmlns:a16="http://schemas.microsoft.com/office/drawing/2014/main" id="{4437447C-B844-D84C-9423-5904ED829E0F}"/>
              </a:ext>
            </a:extLst>
          </p:cNvPr>
          <p:cNvSpPr txBox="1"/>
          <p:nvPr/>
        </p:nvSpPr>
        <p:spPr>
          <a:xfrm>
            <a:off x="6650179" y="4618910"/>
            <a:ext cx="2449615" cy="400110"/>
          </a:xfrm>
          <a:prstGeom prst="rect">
            <a:avLst/>
          </a:prstGeom>
          <a:noFill/>
        </p:spPr>
        <p:txBody>
          <a:bodyPr wrap="square" rtlCol="0">
            <a:spAutoFit/>
          </a:bodyPr>
          <a:lstStyle/>
          <a:p>
            <a:r>
              <a:rPr lang="en-US" sz="1000" b="1">
                <a:solidFill>
                  <a:schemeClr val="bg1">
                    <a:lumMod val="75000"/>
                  </a:schemeClr>
                </a:solidFill>
                <a:latin typeface="Peak Sans Semibold" pitchFamily="2" charset="77"/>
                <a:ea typeface="Real Text Pro" panose="020B0A04030101020102" pitchFamily="34" charset="77"/>
              </a:rPr>
              <a:t>REBRAND OF 10 ALL ACCESS                           AND EXPANSION </a:t>
            </a:r>
          </a:p>
        </p:txBody>
      </p:sp>
      <p:grpSp>
        <p:nvGrpSpPr>
          <p:cNvPr id="51" name="Group 13">
            <a:extLst>
              <a:ext uri="{FF2B5EF4-FFF2-40B4-BE49-F238E27FC236}">
                <a16:creationId xmlns:a16="http://schemas.microsoft.com/office/drawing/2014/main" id="{D67A3269-6FA8-F542-A15B-56DFFAAB79AE}"/>
              </a:ext>
            </a:extLst>
          </p:cNvPr>
          <p:cNvGrpSpPr/>
          <p:nvPr/>
        </p:nvGrpSpPr>
        <p:grpSpPr>
          <a:xfrm>
            <a:off x="6687864" y="3741728"/>
            <a:ext cx="172123" cy="426547"/>
            <a:chOff x="3215989" y="4168296"/>
            <a:chExt cx="172123" cy="426547"/>
          </a:xfrm>
        </p:grpSpPr>
        <p:sp>
          <p:nvSpPr>
            <p:cNvPr id="53" name="Flowchart: Connector 43">
              <a:extLst>
                <a:ext uri="{FF2B5EF4-FFF2-40B4-BE49-F238E27FC236}">
                  <a16:creationId xmlns:a16="http://schemas.microsoft.com/office/drawing/2014/main" id="{1749D685-7A1E-AB44-BDD9-A9C7B6E204F0}"/>
                </a:ext>
              </a:extLst>
            </p:cNvPr>
            <p:cNvSpPr/>
            <p:nvPr/>
          </p:nvSpPr>
          <p:spPr>
            <a:xfrm>
              <a:off x="3215989" y="4168296"/>
              <a:ext cx="172123" cy="1828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Peak Sans Semibold" pitchFamily="2" charset="77"/>
                <a:ea typeface="Real Text Pro" panose="020B0A04030101020102" pitchFamily="34" charset="77"/>
              </a:endParaRPr>
            </a:p>
          </p:txBody>
        </p:sp>
        <p:cxnSp>
          <p:nvCxnSpPr>
            <p:cNvPr id="54" name="Straight Connector 44">
              <a:extLst>
                <a:ext uri="{FF2B5EF4-FFF2-40B4-BE49-F238E27FC236}">
                  <a16:creationId xmlns:a16="http://schemas.microsoft.com/office/drawing/2014/main" id="{83E6ADEF-A0CD-B942-8183-4EC223AC91FE}"/>
                </a:ext>
              </a:extLst>
            </p:cNvPr>
            <p:cNvCxnSpPr/>
            <p:nvPr/>
          </p:nvCxnSpPr>
          <p:spPr>
            <a:xfrm flipV="1">
              <a:off x="3302050" y="4378739"/>
              <a:ext cx="0" cy="216104"/>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10">
            <a:extLst>
              <a:ext uri="{FF2B5EF4-FFF2-40B4-BE49-F238E27FC236}">
                <a16:creationId xmlns:a16="http://schemas.microsoft.com/office/drawing/2014/main" id="{C11B6028-06D6-204B-8945-92565E6B82A3}"/>
              </a:ext>
            </a:extLst>
          </p:cNvPr>
          <p:cNvGrpSpPr/>
          <p:nvPr/>
        </p:nvGrpSpPr>
        <p:grpSpPr>
          <a:xfrm>
            <a:off x="9947461" y="3061465"/>
            <a:ext cx="172123" cy="412301"/>
            <a:chOff x="3756208" y="3488033"/>
            <a:chExt cx="172123" cy="412301"/>
          </a:xfrm>
        </p:grpSpPr>
        <p:sp>
          <p:nvSpPr>
            <p:cNvPr id="56" name="Flowchart: Connector 37">
              <a:extLst>
                <a:ext uri="{FF2B5EF4-FFF2-40B4-BE49-F238E27FC236}">
                  <a16:creationId xmlns:a16="http://schemas.microsoft.com/office/drawing/2014/main" id="{F7DF8769-FDE2-664A-B8D4-063723D06EFE}"/>
                </a:ext>
              </a:extLst>
            </p:cNvPr>
            <p:cNvSpPr/>
            <p:nvPr/>
          </p:nvSpPr>
          <p:spPr>
            <a:xfrm>
              <a:off x="3756208" y="3717454"/>
              <a:ext cx="172123" cy="1828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Peak Sans Semibold" pitchFamily="2" charset="77"/>
                <a:ea typeface="Real Text Pro" panose="020B0A04030101020102" pitchFamily="34" charset="77"/>
              </a:endParaRPr>
            </a:p>
          </p:txBody>
        </p:sp>
        <p:cxnSp>
          <p:nvCxnSpPr>
            <p:cNvPr id="57" name="Straight Connector 38">
              <a:extLst>
                <a:ext uri="{FF2B5EF4-FFF2-40B4-BE49-F238E27FC236}">
                  <a16:creationId xmlns:a16="http://schemas.microsoft.com/office/drawing/2014/main" id="{83A2D2EF-38AB-4F48-A0AB-FE61B21C150C}"/>
                </a:ext>
              </a:extLst>
            </p:cNvPr>
            <p:cNvCxnSpPr>
              <a:cxnSpLocks/>
            </p:cNvCxnSpPr>
            <p:nvPr/>
          </p:nvCxnSpPr>
          <p:spPr>
            <a:xfrm flipV="1">
              <a:off x="3842269" y="3488033"/>
              <a:ext cx="0" cy="205434"/>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58" name="TextBox 17">
            <a:extLst>
              <a:ext uri="{FF2B5EF4-FFF2-40B4-BE49-F238E27FC236}">
                <a16:creationId xmlns:a16="http://schemas.microsoft.com/office/drawing/2014/main" id="{F7223656-89FA-C64C-8E5F-EC67992D5263}"/>
              </a:ext>
            </a:extLst>
          </p:cNvPr>
          <p:cNvSpPr txBox="1"/>
          <p:nvPr/>
        </p:nvSpPr>
        <p:spPr>
          <a:xfrm>
            <a:off x="32562" y="6568725"/>
            <a:ext cx="4468318" cy="21544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800" u="none" strike="noStrike" kern="1200" cap="none" spc="0" normalizeH="0" baseline="0" noProof="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CONFIDENTIAL. NOT FOR DISTRIBUTION. ALL RELEASE DATES ARE SUBJECT TO CHANGE.</a:t>
            </a:r>
          </a:p>
        </p:txBody>
      </p:sp>
      <p:sp>
        <p:nvSpPr>
          <p:cNvPr id="59" name="Rectangle 6">
            <a:extLst>
              <a:ext uri="{FF2B5EF4-FFF2-40B4-BE49-F238E27FC236}">
                <a16:creationId xmlns:a16="http://schemas.microsoft.com/office/drawing/2014/main" id="{660DA37C-E4F3-F940-B3A8-29D85E2AFFB7}"/>
              </a:ext>
            </a:extLst>
          </p:cNvPr>
          <p:cNvSpPr/>
          <p:nvPr/>
        </p:nvSpPr>
        <p:spPr>
          <a:xfrm>
            <a:off x="10237389" y="6569706"/>
            <a:ext cx="1901482" cy="21544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 ViacomCBS Inc. All rights reserved. </a:t>
            </a:r>
            <a:endParaRPr kumimoji="0" lang="en-US" sz="800" u="none" strike="noStrike" kern="1200" cap="none" spc="0" normalizeH="0" baseline="0" noProof="0">
              <a:ln>
                <a:noFill/>
              </a:ln>
              <a:solidFill>
                <a:prstClr val="black"/>
              </a:solidFill>
              <a:effectLst/>
              <a:uLnTx/>
              <a:uFillTx/>
              <a:latin typeface="Peak Sans Regular" pitchFamily="2" charset="77"/>
              <a:ea typeface="Real Text Pro" panose="020B0A04030101020102" pitchFamily="34" charset="77"/>
            </a:endParaRPr>
          </a:p>
        </p:txBody>
      </p:sp>
      <p:grpSp>
        <p:nvGrpSpPr>
          <p:cNvPr id="60" name="Grupo 59">
            <a:extLst>
              <a:ext uri="{FF2B5EF4-FFF2-40B4-BE49-F238E27FC236}">
                <a16:creationId xmlns:a16="http://schemas.microsoft.com/office/drawing/2014/main" id="{8D2638C2-4DC3-CC41-AD02-443D7DD02BE8}"/>
              </a:ext>
            </a:extLst>
          </p:cNvPr>
          <p:cNvGrpSpPr/>
          <p:nvPr/>
        </p:nvGrpSpPr>
        <p:grpSpPr>
          <a:xfrm>
            <a:off x="2933466" y="5645816"/>
            <a:ext cx="5620250" cy="710304"/>
            <a:chOff x="1714241" y="5611091"/>
            <a:chExt cx="5620250" cy="710304"/>
          </a:xfrm>
        </p:grpSpPr>
        <p:sp>
          <p:nvSpPr>
            <p:cNvPr id="61" name="Elipse 60">
              <a:extLst>
                <a:ext uri="{FF2B5EF4-FFF2-40B4-BE49-F238E27FC236}">
                  <a16:creationId xmlns:a16="http://schemas.microsoft.com/office/drawing/2014/main" id="{4F17A7E9-A859-0F4F-B05E-D8A7E46F7339}"/>
                </a:ext>
              </a:extLst>
            </p:cNvPr>
            <p:cNvSpPr/>
            <p:nvPr/>
          </p:nvSpPr>
          <p:spPr>
            <a:xfrm>
              <a:off x="1714241" y="5611091"/>
              <a:ext cx="710304" cy="710304"/>
            </a:xfrm>
            <a:prstGeom prst="ellipse">
              <a:avLst/>
            </a:prstGeom>
            <a:solidFill>
              <a:srgbClr val="02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2" name="Imagen 61">
              <a:extLst>
                <a:ext uri="{FF2B5EF4-FFF2-40B4-BE49-F238E27FC236}">
                  <a16:creationId xmlns:a16="http://schemas.microsoft.com/office/drawing/2014/main" id="{8618F97A-A8D0-B44C-81FE-83D834768BDC}"/>
                </a:ext>
              </a:extLst>
            </p:cNvPr>
            <p:cNvPicPr>
              <a:picLocks noChangeAspect="1"/>
            </p:cNvPicPr>
            <p:nvPr/>
          </p:nvPicPr>
          <p:blipFill>
            <a:blip r:embed="rId3"/>
            <a:stretch>
              <a:fillRect/>
            </a:stretch>
          </p:blipFill>
          <p:spPr>
            <a:xfrm>
              <a:off x="1833770" y="5840836"/>
              <a:ext cx="471244" cy="240182"/>
            </a:xfrm>
            <a:prstGeom prst="rect">
              <a:avLst/>
            </a:prstGeom>
          </p:spPr>
        </p:pic>
        <p:sp>
          <p:nvSpPr>
            <p:cNvPr id="63" name="Elipse 62">
              <a:extLst>
                <a:ext uri="{FF2B5EF4-FFF2-40B4-BE49-F238E27FC236}">
                  <a16:creationId xmlns:a16="http://schemas.microsoft.com/office/drawing/2014/main" id="{7AF55EF1-BF5F-3044-99DF-B6C80AF7E93D}"/>
                </a:ext>
              </a:extLst>
            </p:cNvPr>
            <p:cNvSpPr/>
            <p:nvPr/>
          </p:nvSpPr>
          <p:spPr>
            <a:xfrm>
              <a:off x="2531659" y="5611091"/>
              <a:ext cx="710304" cy="710304"/>
            </a:xfrm>
            <a:prstGeom prst="ellipse">
              <a:avLst/>
            </a:prstGeom>
            <a:solidFill>
              <a:srgbClr val="02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4" name="Imagen 63">
              <a:extLst>
                <a:ext uri="{FF2B5EF4-FFF2-40B4-BE49-F238E27FC236}">
                  <a16:creationId xmlns:a16="http://schemas.microsoft.com/office/drawing/2014/main" id="{BAF147FA-7505-0F45-8DE3-558BCCAF30FE}"/>
                </a:ext>
              </a:extLst>
            </p:cNvPr>
            <p:cNvPicPr>
              <a:picLocks noChangeAspect="1"/>
            </p:cNvPicPr>
            <p:nvPr/>
          </p:nvPicPr>
          <p:blipFill>
            <a:blip r:embed="rId4"/>
            <a:stretch>
              <a:fillRect/>
            </a:stretch>
          </p:blipFill>
          <p:spPr>
            <a:xfrm>
              <a:off x="2590748" y="5910753"/>
              <a:ext cx="605016" cy="121612"/>
            </a:xfrm>
            <a:prstGeom prst="rect">
              <a:avLst/>
            </a:prstGeom>
          </p:spPr>
        </p:pic>
        <p:sp>
          <p:nvSpPr>
            <p:cNvPr id="65" name="Elipse 64">
              <a:extLst>
                <a:ext uri="{FF2B5EF4-FFF2-40B4-BE49-F238E27FC236}">
                  <a16:creationId xmlns:a16="http://schemas.microsoft.com/office/drawing/2014/main" id="{50421AA5-EE7C-234C-9146-03BD76612934}"/>
                </a:ext>
              </a:extLst>
            </p:cNvPr>
            <p:cNvSpPr/>
            <p:nvPr/>
          </p:nvSpPr>
          <p:spPr>
            <a:xfrm>
              <a:off x="3355682" y="5611091"/>
              <a:ext cx="710304" cy="710304"/>
            </a:xfrm>
            <a:prstGeom prst="ellipse">
              <a:avLst/>
            </a:prstGeom>
            <a:solidFill>
              <a:srgbClr val="02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6" name="Imagen 65">
              <a:extLst>
                <a:ext uri="{FF2B5EF4-FFF2-40B4-BE49-F238E27FC236}">
                  <a16:creationId xmlns:a16="http://schemas.microsoft.com/office/drawing/2014/main" id="{EE3256D5-BB57-ED40-BD92-28F4E6608C9B}"/>
                </a:ext>
              </a:extLst>
            </p:cNvPr>
            <p:cNvPicPr>
              <a:picLocks noChangeAspect="1"/>
            </p:cNvPicPr>
            <p:nvPr/>
          </p:nvPicPr>
          <p:blipFill>
            <a:blip r:embed="rId5"/>
            <a:srcRect/>
            <a:stretch/>
          </p:blipFill>
          <p:spPr>
            <a:xfrm>
              <a:off x="3492215" y="5853066"/>
              <a:ext cx="450128" cy="236987"/>
            </a:xfrm>
            <a:prstGeom prst="rect">
              <a:avLst/>
            </a:prstGeom>
          </p:spPr>
        </p:pic>
        <p:sp>
          <p:nvSpPr>
            <p:cNvPr id="67" name="Elipse 66">
              <a:extLst>
                <a:ext uri="{FF2B5EF4-FFF2-40B4-BE49-F238E27FC236}">
                  <a16:creationId xmlns:a16="http://schemas.microsoft.com/office/drawing/2014/main" id="{B602492F-DC44-BD42-87A8-EBC0A0B27060}"/>
                </a:ext>
              </a:extLst>
            </p:cNvPr>
            <p:cNvSpPr/>
            <p:nvPr/>
          </p:nvSpPr>
          <p:spPr>
            <a:xfrm>
              <a:off x="4161750" y="5611091"/>
              <a:ext cx="710304" cy="710304"/>
            </a:xfrm>
            <a:prstGeom prst="ellipse">
              <a:avLst/>
            </a:prstGeom>
            <a:solidFill>
              <a:srgbClr val="02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8" name="Imagen 67">
              <a:extLst>
                <a:ext uri="{FF2B5EF4-FFF2-40B4-BE49-F238E27FC236}">
                  <a16:creationId xmlns:a16="http://schemas.microsoft.com/office/drawing/2014/main" id="{1DD41DFF-C5BA-CE49-9467-7F1911E450C9}"/>
                </a:ext>
              </a:extLst>
            </p:cNvPr>
            <p:cNvPicPr>
              <a:picLocks noChangeAspect="1"/>
            </p:cNvPicPr>
            <p:nvPr/>
          </p:nvPicPr>
          <p:blipFill>
            <a:blip r:embed="rId6"/>
            <a:stretch>
              <a:fillRect/>
            </a:stretch>
          </p:blipFill>
          <p:spPr>
            <a:xfrm>
              <a:off x="4307305" y="5893161"/>
              <a:ext cx="435643" cy="135533"/>
            </a:xfrm>
            <a:prstGeom prst="rect">
              <a:avLst/>
            </a:prstGeom>
          </p:spPr>
        </p:pic>
        <p:sp>
          <p:nvSpPr>
            <p:cNvPr id="69" name="Elipse 68">
              <a:extLst>
                <a:ext uri="{FF2B5EF4-FFF2-40B4-BE49-F238E27FC236}">
                  <a16:creationId xmlns:a16="http://schemas.microsoft.com/office/drawing/2014/main" id="{6BD0BBA6-9CD4-1349-95D7-F9DBE930D215}"/>
                </a:ext>
              </a:extLst>
            </p:cNvPr>
            <p:cNvSpPr/>
            <p:nvPr/>
          </p:nvSpPr>
          <p:spPr>
            <a:xfrm>
              <a:off x="4977447" y="5611091"/>
              <a:ext cx="710304" cy="710304"/>
            </a:xfrm>
            <a:prstGeom prst="ellipse">
              <a:avLst/>
            </a:prstGeom>
            <a:solidFill>
              <a:srgbClr val="02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0" name="Imagen 69">
              <a:extLst>
                <a:ext uri="{FF2B5EF4-FFF2-40B4-BE49-F238E27FC236}">
                  <a16:creationId xmlns:a16="http://schemas.microsoft.com/office/drawing/2014/main" id="{CD96EEDE-0805-ED49-9246-569F3E8843C8}"/>
                </a:ext>
              </a:extLst>
            </p:cNvPr>
            <p:cNvPicPr>
              <a:picLocks noChangeAspect="1"/>
            </p:cNvPicPr>
            <p:nvPr/>
          </p:nvPicPr>
          <p:blipFill>
            <a:blip r:embed="rId7"/>
            <a:stretch>
              <a:fillRect/>
            </a:stretch>
          </p:blipFill>
          <p:spPr>
            <a:xfrm>
              <a:off x="5173946" y="5746609"/>
              <a:ext cx="317305" cy="418005"/>
            </a:xfrm>
            <a:prstGeom prst="rect">
              <a:avLst/>
            </a:prstGeom>
          </p:spPr>
        </p:pic>
        <p:sp>
          <p:nvSpPr>
            <p:cNvPr id="71" name="Elipse 70">
              <a:extLst>
                <a:ext uri="{FF2B5EF4-FFF2-40B4-BE49-F238E27FC236}">
                  <a16:creationId xmlns:a16="http://schemas.microsoft.com/office/drawing/2014/main" id="{932FFED3-EF51-AB4F-B702-064F60EA0496}"/>
                </a:ext>
              </a:extLst>
            </p:cNvPr>
            <p:cNvSpPr/>
            <p:nvPr/>
          </p:nvSpPr>
          <p:spPr>
            <a:xfrm>
              <a:off x="5796454" y="5611091"/>
              <a:ext cx="710304" cy="710304"/>
            </a:xfrm>
            <a:prstGeom prst="ellipse">
              <a:avLst/>
            </a:prstGeom>
            <a:solidFill>
              <a:srgbClr val="02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2" name="Imagen 71">
              <a:extLst>
                <a:ext uri="{FF2B5EF4-FFF2-40B4-BE49-F238E27FC236}">
                  <a16:creationId xmlns:a16="http://schemas.microsoft.com/office/drawing/2014/main" id="{36D25618-82A0-A741-88C8-F04276A485DA}"/>
                </a:ext>
              </a:extLst>
            </p:cNvPr>
            <p:cNvPicPr>
              <a:picLocks noChangeAspect="1"/>
            </p:cNvPicPr>
            <p:nvPr/>
          </p:nvPicPr>
          <p:blipFill>
            <a:blip r:embed="rId8"/>
            <a:srcRect/>
            <a:stretch/>
          </p:blipFill>
          <p:spPr>
            <a:xfrm>
              <a:off x="5881804" y="5900078"/>
              <a:ext cx="562126" cy="172853"/>
            </a:xfrm>
            <a:prstGeom prst="rect">
              <a:avLst/>
            </a:prstGeom>
          </p:spPr>
        </p:pic>
        <p:sp>
          <p:nvSpPr>
            <p:cNvPr id="73" name="Elipse 72">
              <a:extLst>
                <a:ext uri="{FF2B5EF4-FFF2-40B4-BE49-F238E27FC236}">
                  <a16:creationId xmlns:a16="http://schemas.microsoft.com/office/drawing/2014/main" id="{73CDD0BE-FEAF-594E-8BDF-F68B788ECC21}"/>
                </a:ext>
              </a:extLst>
            </p:cNvPr>
            <p:cNvSpPr/>
            <p:nvPr/>
          </p:nvSpPr>
          <p:spPr>
            <a:xfrm>
              <a:off x="6624187" y="5611091"/>
              <a:ext cx="710304" cy="710304"/>
            </a:xfrm>
            <a:prstGeom prst="ellipse">
              <a:avLst/>
            </a:prstGeom>
            <a:solidFill>
              <a:srgbClr val="02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4" name="Imagen 73">
              <a:extLst>
                <a:ext uri="{FF2B5EF4-FFF2-40B4-BE49-F238E27FC236}">
                  <a16:creationId xmlns:a16="http://schemas.microsoft.com/office/drawing/2014/main" id="{95B6362C-EDCD-B543-A1C4-57A63A7A3C59}"/>
                </a:ext>
              </a:extLst>
            </p:cNvPr>
            <p:cNvPicPr>
              <a:picLocks noChangeAspect="1"/>
            </p:cNvPicPr>
            <p:nvPr/>
          </p:nvPicPr>
          <p:blipFill>
            <a:blip r:embed="rId9"/>
            <a:srcRect/>
            <a:stretch/>
          </p:blipFill>
          <p:spPr>
            <a:xfrm>
              <a:off x="6763030" y="5894816"/>
              <a:ext cx="435882" cy="142854"/>
            </a:xfrm>
            <a:prstGeom prst="rect">
              <a:avLst/>
            </a:prstGeom>
          </p:spPr>
        </p:pic>
      </p:grpSp>
      <p:sp>
        <p:nvSpPr>
          <p:cNvPr id="75" name="Slide Number Placeholder 2">
            <a:extLst>
              <a:ext uri="{FF2B5EF4-FFF2-40B4-BE49-F238E27FC236}">
                <a16:creationId xmlns:a16="http://schemas.microsoft.com/office/drawing/2014/main" id="{A7B5EA45-80C5-3149-8DB3-030E74508257}"/>
              </a:ext>
            </a:extLst>
          </p:cNvPr>
          <p:cNvSpPr>
            <a:spLocks noGrp="1"/>
          </p:cNvSpPr>
          <p:nvPr>
            <p:ph type="sldNum" sz="quarter" idx="12"/>
          </p:nvPr>
        </p:nvSpPr>
        <p:spPr>
          <a:xfrm>
            <a:off x="11622107" y="6368390"/>
            <a:ext cx="369125" cy="209116"/>
          </a:xfrm>
        </p:spPr>
        <p:txBody>
          <a:bodyPr wrap="none" lIns="0" tIns="0" rIns="0" bIns="0"/>
          <a:lstStyle/>
          <a:p>
            <a:fld id="{330DAA49-40DF-E741-815B-DA5ED6774575}" type="slidenum">
              <a:rPr lang="en-US" sz="800" smtClean="0">
                <a:latin typeface="Real Text Pro Book" panose="020B0A04030101020102" pitchFamily="34" charset="77"/>
                <a:ea typeface="Real Text Pro Book" panose="020B0A04030101020102" pitchFamily="34" charset="77"/>
              </a:rPr>
              <a:t>32</a:t>
            </a:fld>
            <a:endParaRPr lang="en-US" sz="800">
              <a:latin typeface="Real Text Pro Book" panose="020B0A04030101020102" pitchFamily="34" charset="77"/>
              <a:ea typeface="Real Text Pro Book" panose="020B0A04030101020102" pitchFamily="34" charset="77"/>
            </a:endParaRPr>
          </a:p>
        </p:txBody>
      </p:sp>
      <p:grpSp>
        <p:nvGrpSpPr>
          <p:cNvPr id="76" name="Group 13">
            <a:extLst>
              <a:ext uri="{FF2B5EF4-FFF2-40B4-BE49-F238E27FC236}">
                <a16:creationId xmlns:a16="http://schemas.microsoft.com/office/drawing/2014/main" id="{42D7BCD9-AD6F-47B1-8AF3-C269F7DD090A}"/>
              </a:ext>
            </a:extLst>
          </p:cNvPr>
          <p:cNvGrpSpPr/>
          <p:nvPr/>
        </p:nvGrpSpPr>
        <p:grpSpPr>
          <a:xfrm>
            <a:off x="3929424" y="3734108"/>
            <a:ext cx="172123" cy="426547"/>
            <a:chOff x="3215989" y="4168296"/>
            <a:chExt cx="172123" cy="426547"/>
          </a:xfrm>
        </p:grpSpPr>
        <p:sp>
          <p:nvSpPr>
            <p:cNvPr id="77" name="Flowchart: Connector 43">
              <a:extLst>
                <a:ext uri="{FF2B5EF4-FFF2-40B4-BE49-F238E27FC236}">
                  <a16:creationId xmlns:a16="http://schemas.microsoft.com/office/drawing/2014/main" id="{860B571F-DF09-460A-B16E-54018E284234}"/>
                </a:ext>
              </a:extLst>
            </p:cNvPr>
            <p:cNvSpPr/>
            <p:nvPr/>
          </p:nvSpPr>
          <p:spPr>
            <a:xfrm>
              <a:off x="3215989" y="4168296"/>
              <a:ext cx="172123" cy="1828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Peak Sans Semibold" pitchFamily="2" charset="77"/>
                <a:ea typeface="Real Text Pro" panose="020B0A04030101020102" pitchFamily="34" charset="77"/>
              </a:endParaRPr>
            </a:p>
          </p:txBody>
        </p:sp>
        <p:cxnSp>
          <p:nvCxnSpPr>
            <p:cNvPr id="78" name="Straight Connector 44">
              <a:extLst>
                <a:ext uri="{FF2B5EF4-FFF2-40B4-BE49-F238E27FC236}">
                  <a16:creationId xmlns:a16="http://schemas.microsoft.com/office/drawing/2014/main" id="{754DBBD6-85A1-449C-8108-45CA8A6C2EAD}"/>
                </a:ext>
              </a:extLst>
            </p:cNvPr>
            <p:cNvCxnSpPr/>
            <p:nvPr/>
          </p:nvCxnSpPr>
          <p:spPr>
            <a:xfrm flipV="1">
              <a:off x="3302050" y="4378739"/>
              <a:ext cx="0" cy="216104"/>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79" name="Rectangle 39">
            <a:extLst>
              <a:ext uri="{FF2B5EF4-FFF2-40B4-BE49-F238E27FC236}">
                <a16:creationId xmlns:a16="http://schemas.microsoft.com/office/drawing/2014/main" id="{483D59A4-F14F-4303-AD10-F762D6EAA12C}"/>
              </a:ext>
            </a:extLst>
          </p:cNvPr>
          <p:cNvSpPr/>
          <p:nvPr/>
        </p:nvSpPr>
        <p:spPr>
          <a:xfrm>
            <a:off x="3892848" y="4164690"/>
            <a:ext cx="1863011" cy="553998"/>
          </a:xfrm>
          <a:prstGeom prst="rect">
            <a:avLst/>
          </a:prstGeom>
        </p:spPr>
        <p:txBody>
          <a:bodyPr wrap="none">
            <a:spAutoFit/>
          </a:bodyPr>
          <a:lstStyle/>
          <a:p>
            <a:r>
              <a:rPr lang="en-US" sz="3000" b="1">
                <a:solidFill>
                  <a:schemeClr val="bg1"/>
                </a:solidFill>
                <a:latin typeface="Peak Sans Semibold" pitchFamily="2" charset="77"/>
                <a:ea typeface="Real Text Pro Demibold" panose="020B0A04030101020102" pitchFamily="34" charset="77"/>
              </a:rPr>
              <a:t>NORDICS</a:t>
            </a:r>
          </a:p>
        </p:txBody>
      </p:sp>
      <p:sp>
        <p:nvSpPr>
          <p:cNvPr id="81" name="TextBox 51">
            <a:extLst>
              <a:ext uri="{FF2B5EF4-FFF2-40B4-BE49-F238E27FC236}">
                <a16:creationId xmlns:a16="http://schemas.microsoft.com/office/drawing/2014/main" id="{2CAE2A1F-F435-4ED0-8EB4-96BE708A5DC9}"/>
              </a:ext>
            </a:extLst>
          </p:cNvPr>
          <p:cNvSpPr txBox="1"/>
          <p:nvPr/>
        </p:nvSpPr>
        <p:spPr>
          <a:xfrm>
            <a:off x="3912636" y="4616915"/>
            <a:ext cx="1793633" cy="707886"/>
          </a:xfrm>
          <a:prstGeom prst="rect">
            <a:avLst/>
          </a:prstGeom>
          <a:noFill/>
        </p:spPr>
        <p:txBody>
          <a:bodyPr wrap="square" rtlCol="0">
            <a:spAutoFit/>
          </a:bodyPr>
          <a:lstStyle/>
          <a:p>
            <a:r>
              <a:rPr lang="en-US" sz="1000" b="1">
                <a:solidFill>
                  <a:schemeClr val="bg1">
                    <a:lumMod val="75000"/>
                  </a:schemeClr>
                </a:solidFill>
                <a:latin typeface="Peak Sans Semibold" pitchFamily="2" charset="77"/>
                <a:ea typeface="Real Text Pro" panose="020B0A04030101020102" pitchFamily="34" charset="77"/>
              </a:rPr>
              <a:t>D2C LAUNCH: SWEDEN, DENMARK, NORWAY, FINLAND </a:t>
            </a:r>
            <a:r>
              <a:rPr lang="en-US" sz="1000" b="1">
                <a:solidFill>
                  <a:srgbClr val="BFBFBF"/>
                </a:solidFill>
                <a:latin typeface="Century Gothic" panose="020B0502020202020204" pitchFamily="34" charset="0"/>
                <a:ea typeface="Real Text Pro" panose="020B0A04030101020102" pitchFamily="34" charset="77"/>
              </a:rPr>
              <a:t> </a:t>
            </a:r>
          </a:p>
          <a:p>
            <a:endParaRPr lang="en-US" sz="1000" b="1">
              <a:solidFill>
                <a:schemeClr val="bg1">
                  <a:lumMod val="75000"/>
                </a:schemeClr>
              </a:solidFill>
              <a:latin typeface="Peak Sans Semibold" pitchFamily="2" charset="77"/>
              <a:ea typeface="Real Text Pro" panose="020B0A04030101020102" pitchFamily="34" charset="77"/>
            </a:endParaRPr>
          </a:p>
        </p:txBody>
      </p:sp>
      <p:sp>
        <p:nvSpPr>
          <p:cNvPr id="82" name="TextBox 41">
            <a:extLst>
              <a:ext uri="{FF2B5EF4-FFF2-40B4-BE49-F238E27FC236}">
                <a16:creationId xmlns:a16="http://schemas.microsoft.com/office/drawing/2014/main" id="{4844800F-CAE0-43B0-AC23-08CACA83B296}"/>
              </a:ext>
            </a:extLst>
          </p:cNvPr>
          <p:cNvSpPr txBox="1"/>
          <p:nvPr/>
        </p:nvSpPr>
        <p:spPr>
          <a:xfrm>
            <a:off x="3918451" y="5169112"/>
            <a:ext cx="1231106" cy="276999"/>
          </a:xfrm>
          <a:prstGeom prst="rect">
            <a:avLst/>
          </a:prstGeom>
          <a:noFill/>
        </p:spPr>
        <p:txBody>
          <a:bodyPr wrap="none" rtlCol="0">
            <a:spAutoFit/>
          </a:bodyPr>
          <a:lstStyle/>
          <a:p>
            <a:r>
              <a:rPr lang="en-US" sz="1200" b="1">
                <a:solidFill>
                  <a:schemeClr val="bg1"/>
                </a:solidFill>
                <a:latin typeface="Peak Sans Semibold" pitchFamily="2" charset="77"/>
                <a:ea typeface="Real Text Pro" panose="020B0A04030101020102" pitchFamily="34" charset="77"/>
              </a:rPr>
              <a:t>APRIL 29, 2021</a:t>
            </a:r>
          </a:p>
        </p:txBody>
      </p:sp>
      <p:sp>
        <p:nvSpPr>
          <p:cNvPr id="83" name="Rectangle 23">
            <a:extLst>
              <a:ext uri="{FF2B5EF4-FFF2-40B4-BE49-F238E27FC236}">
                <a16:creationId xmlns:a16="http://schemas.microsoft.com/office/drawing/2014/main" id="{B981E507-19F3-43C6-BA63-7562DF216D21}"/>
              </a:ext>
            </a:extLst>
          </p:cNvPr>
          <p:cNvSpPr/>
          <p:nvPr/>
        </p:nvSpPr>
        <p:spPr>
          <a:xfrm>
            <a:off x="9099794" y="1769885"/>
            <a:ext cx="2815115" cy="553998"/>
          </a:xfrm>
          <a:prstGeom prst="rect">
            <a:avLst/>
          </a:prstGeom>
        </p:spPr>
        <p:txBody>
          <a:bodyPr wrap="square">
            <a:spAutoFit/>
          </a:bodyPr>
          <a:lstStyle/>
          <a:p>
            <a:r>
              <a:rPr lang="en-US" sz="3000" b="1" dirty="0">
                <a:solidFill>
                  <a:schemeClr val="bg1"/>
                </a:solidFill>
                <a:latin typeface="Peak Sans Semibold" pitchFamily="2" charset="77"/>
                <a:ea typeface="Real Text Pro Demibold" panose="020B0A04030101020102" pitchFamily="34" charset="77"/>
              </a:rPr>
              <a:t>EUROPE</a:t>
            </a:r>
          </a:p>
        </p:txBody>
      </p:sp>
      <p:sp>
        <p:nvSpPr>
          <p:cNvPr id="84" name="TextBox 51">
            <a:extLst>
              <a:ext uri="{FF2B5EF4-FFF2-40B4-BE49-F238E27FC236}">
                <a16:creationId xmlns:a16="http://schemas.microsoft.com/office/drawing/2014/main" id="{0B33563C-81BE-4A2D-958F-8ED13F72709D}"/>
              </a:ext>
            </a:extLst>
          </p:cNvPr>
          <p:cNvSpPr txBox="1"/>
          <p:nvPr/>
        </p:nvSpPr>
        <p:spPr>
          <a:xfrm>
            <a:off x="9118965" y="2707522"/>
            <a:ext cx="2815114" cy="553998"/>
          </a:xfrm>
          <a:prstGeom prst="rect">
            <a:avLst/>
          </a:prstGeom>
          <a:noFill/>
        </p:spPr>
        <p:txBody>
          <a:bodyPr wrap="square" rtlCol="0">
            <a:spAutoFit/>
          </a:bodyPr>
          <a:lstStyle/>
          <a:p>
            <a:r>
              <a:rPr lang="en-US" sz="1000" b="1" dirty="0">
                <a:solidFill>
                  <a:schemeClr val="bg1">
                    <a:lumMod val="75000"/>
                  </a:schemeClr>
                </a:solidFill>
                <a:latin typeface="Peak Sans Semibold" pitchFamily="2" charset="77"/>
                <a:ea typeface="Real Text Pro" panose="020B0A04030101020102" pitchFamily="34" charset="77"/>
              </a:rPr>
              <a:t>UNITED KINGDOM, IRELAND, ITALY, GERMANY, SWITZERLAND, AUSTRIA, </a:t>
            </a:r>
            <a:endParaRPr lang="en-US" sz="1000" b="1" dirty="0">
              <a:solidFill>
                <a:srgbClr val="FF0000"/>
              </a:solidFill>
              <a:latin typeface="Century Gothic" panose="020B0502020202020204" pitchFamily="34" charset="0"/>
              <a:ea typeface="Real Text Pro" panose="020B0A04030101020102" pitchFamily="34" charset="77"/>
            </a:endParaRPr>
          </a:p>
          <a:p>
            <a:endParaRPr lang="en-US" sz="1000" b="1" dirty="0">
              <a:solidFill>
                <a:schemeClr val="bg1">
                  <a:lumMod val="75000"/>
                </a:schemeClr>
              </a:solidFill>
              <a:latin typeface="Peak Sans Semibold" pitchFamily="2" charset="77"/>
              <a:ea typeface="Real Text Pro" panose="020B0A04030101020102" pitchFamily="34" charset="77"/>
            </a:endParaRPr>
          </a:p>
        </p:txBody>
      </p:sp>
    </p:spTree>
    <p:extLst>
      <p:ext uri="{BB962C8B-B14F-4D97-AF65-F5344CB8AC3E}">
        <p14:creationId xmlns:p14="http://schemas.microsoft.com/office/powerpoint/2010/main" val="4190242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60000"/>
                <a:lumOff val="4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68CBB-46BC-414A-9672-75382F6AEF2C}"/>
              </a:ext>
            </a:extLst>
          </p:cNvPr>
          <p:cNvSpPr>
            <a:spLocks noGrp="1"/>
          </p:cNvSpPr>
          <p:nvPr>
            <p:ph type="title"/>
          </p:nvPr>
        </p:nvSpPr>
        <p:spPr/>
        <p:txBody>
          <a:bodyPr/>
          <a:lstStyle/>
          <a:p>
            <a:r>
              <a:rPr lang="fr-FR" dirty="0">
                <a:solidFill>
                  <a:schemeClr val="bg1"/>
                </a:solidFill>
              </a:rPr>
              <a:t>Tendances et Prospective</a:t>
            </a:r>
            <a:endParaRPr lang="en-US" dirty="0">
              <a:solidFill>
                <a:schemeClr val="bg1"/>
              </a:solidFill>
            </a:endParaRPr>
          </a:p>
        </p:txBody>
      </p:sp>
      <p:sp>
        <p:nvSpPr>
          <p:cNvPr id="3" name="Espace réservé du texte 2">
            <a:extLst>
              <a:ext uri="{FF2B5EF4-FFF2-40B4-BE49-F238E27FC236}">
                <a16:creationId xmlns:a16="http://schemas.microsoft.com/office/drawing/2014/main" id="{ADFC43D4-5DD1-4BC9-8246-BB3FE24C935A}"/>
              </a:ext>
            </a:extLst>
          </p:cNvPr>
          <p:cNvSpPr>
            <a:spLocks noGrp="1"/>
          </p:cNvSpPr>
          <p:nvPr>
            <p:ph type="body" idx="1"/>
          </p:nvPr>
        </p:nvSpPr>
        <p:spPr/>
        <p:txBody>
          <a:bodyPr/>
          <a:lstStyle/>
          <a:p>
            <a:pPr>
              <a:buFont typeface="Arial" panose="020B0604020202020204" pitchFamily="34" charset="0"/>
              <a:buChar char="•"/>
            </a:pPr>
            <a:r>
              <a:rPr lang="fr-FR" dirty="0">
                <a:solidFill>
                  <a:schemeClr val="tx1"/>
                </a:solidFill>
              </a:rPr>
              <a:t>Contexte marché </a:t>
            </a:r>
          </a:p>
          <a:p>
            <a:pPr>
              <a:buFont typeface="Arial" panose="020B0604020202020204" pitchFamily="34" charset="0"/>
              <a:buChar char="•"/>
            </a:pPr>
            <a:r>
              <a:rPr lang="fr-F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L’écran TV devient un magasin d’applications.</a:t>
            </a:r>
          </a:p>
          <a:p>
            <a:pPr>
              <a:buFont typeface="Arial" panose="020B0604020202020204" pitchFamily="34" charset="0"/>
              <a:buChar char="•"/>
            </a:pPr>
            <a:r>
              <a:rPr lang="fr-FR" dirty="0">
                <a:solidFill>
                  <a:schemeClr val="tx1"/>
                </a:solidFill>
              </a:rPr>
              <a:t>AVOD</a:t>
            </a:r>
          </a:p>
          <a:p>
            <a:pPr>
              <a:buFont typeface="Arial" panose="020B0604020202020204" pitchFamily="34" charset="0"/>
              <a:buChar char="•"/>
            </a:pPr>
            <a:r>
              <a:rPr lang="fr-FR"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Prochaine étape : </a:t>
            </a:r>
            <a:r>
              <a:rPr lang="fr-F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expansion internationale pour réaliser des synergies et économies d’échelles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fr-FR"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SVOD</a:t>
            </a:r>
          </a:p>
          <a:p>
            <a:pPr>
              <a:buFont typeface="Arial" panose="020B0604020202020204" pitchFamily="34" charset="0"/>
              <a:buChar char="•"/>
            </a:pPr>
            <a:r>
              <a:rPr lang="fr-FR"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Prochaine étape : concentration</a:t>
            </a:r>
          </a:p>
          <a:p>
            <a:pPr>
              <a:buFont typeface="Arial" panose="020B0604020202020204" pitchFamily="34" charset="0"/>
              <a:buChar char="•"/>
            </a:pPr>
            <a:endParaRPr lang="fr-F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4135616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9D49B2-C496-4CC6-901C-3CA7183B1282}"/>
              </a:ext>
            </a:extLst>
          </p:cNvPr>
          <p:cNvSpPr>
            <a:spLocks noGrp="1"/>
          </p:cNvSpPr>
          <p:nvPr>
            <p:ph type="title"/>
          </p:nvPr>
        </p:nvSpPr>
        <p:spPr/>
        <p:txBody>
          <a:bodyPr/>
          <a:lstStyle/>
          <a:p>
            <a:endParaRPr lang="en-US"/>
          </a:p>
        </p:txBody>
      </p:sp>
      <p:sp>
        <p:nvSpPr>
          <p:cNvPr id="3" name="Espace réservé du texte 2">
            <a:extLst>
              <a:ext uri="{FF2B5EF4-FFF2-40B4-BE49-F238E27FC236}">
                <a16:creationId xmlns:a16="http://schemas.microsoft.com/office/drawing/2014/main" id="{562474B4-A77D-462B-BECD-643268B1FA88}"/>
              </a:ext>
            </a:extLst>
          </p:cNvPr>
          <p:cNvSpPr>
            <a:spLocks noGrp="1"/>
          </p:cNvSpPr>
          <p:nvPr>
            <p:ph type="body" idx="1"/>
          </p:nvPr>
        </p:nvSpPr>
        <p:spPr/>
        <p:txBody>
          <a:bodyPr/>
          <a:lstStyle/>
          <a:p>
            <a:endParaRPr lang="en-US"/>
          </a:p>
        </p:txBody>
      </p:sp>
      <p:pic>
        <p:nvPicPr>
          <p:cNvPr id="4" name="Image 3">
            <a:extLst>
              <a:ext uri="{FF2B5EF4-FFF2-40B4-BE49-F238E27FC236}">
                <a16:creationId xmlns:a16="http://schemas.microsoft.com/office/drawing/2014/main" id="{AA656E7F-99A7-45A6-A46A-D733FE7C098C}"/>
              </a:ext>
            </a:extLst>
          </p:cNvPr>
          <p:cNvPicPr/>
          <p:nvPr/>
        </p:nvPicPr>
        <p:blipFill>
          <a:blip r:embed="rId2"/>
          <a:stretch>
            <a:fillRect/>
          </a:stretch>
        </p:blipFill>
        <p:spPr>
          <a:xfrm>
            <a:off x="104384" y="100208"/>
            <a:ext cx="11983232" cy="6657584"/>
          </a:xfrm>
          <a:prstGeom prst="rect">
            <a:avLst/>
          </a:prstGeom>
        </p:spPr>
      </p:pic>
    </p:spTree>
    <p:extLst>
      <p:ext uri="{BB962C8B-B14F-4D97-AF65-F5344CB8AC3E}">
        <p14:creationId xmlns:p14="http://schemas.microsoft.com/office/powerpoint/2010/main" val="2930790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59B0912-4D61-492F-BFA3-DEDF31F7242E}"/>
              </a:ext>
            </a:extLst>
          </p:cNvPr>
          <p:cNvPicPr>
            <a:picLocks noChangeAspect="1"/>
          </p:cNvPicPr>
          <p:nvPr/>
        </p:nvPicPr>
        <p:blipFill>
          <a:blip r:embed="rId3"/>
          <a:stretch>
            <a:fillRect/>
          </a:stretch>
        </p:blipFill>
        <p:spPr>
          <a:xfrm>
            <a:off x="3067380" y="68263"/>
            <a:ext cx="6057240" cy="6191250"/>
          </a:xfrm>
          <a:prstGeom prst="rect">
            <a:avLst/>
          </a:prstGeom>
          <a:noFill/>
        </p:spPr>
      </p:pic>
    </p:spTree>
    <p:extLst>
      <p:ext uri="{BB962C8B-B14F-4D97-AF65-F5344CB8AC3E}">
        <p14:creationId xmlns:p14="http://schemas.microsoft.com/office/powerpoint/2010/main" val="426462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05887368-4C0E-4E6B-A28E-F7C9D5045610}"/>
              </a:ext>
            </a:extLst>
          </p:cNvPr>
          <p:cNvGrpSpPr/>
          <p:nvPr/>
        </p:nvGrpSpPr>
        <p:grpSpPr>
          <a:xfrm>
            <a:off x="3630512" y="1519581"/>
            <a:ext cx="4792683" cy="4641875"/>
            <a:chOff x="3463202" y="1227227"/>
            <a:chExt cx="5156379" cy="5094092"/>
          </a:xfrm>
        </p:grpSpPr>
        <p:sp>
          <p:nvSpPr>
            <p:cNvPr id="39" name="Cercle : creux 38">
              <a:extLst>
                <a:ext uri="{FF2B5EF4-FFF2-40B4-BE49-F238E27FC236}">
                  <a16:creationId xmlns:a16="http://schemas.microsoft.com/office/drawing/2014/main" id="{10669279-721E-4386-A6EE-55D676721EA2}"/>
                </a:ext>
              </a:extLst>
            </p:cNvPr>
            <p:cNvSpPr/>
            <p:nvPr/>
          </p:nvSpPr>
          <p:spPr>
            <a:xfrm>
              <a:off x="3543364" y="1227227"/>
              <a:ext cx="5076217" cy="5076217"/>
            </a:xfrm>
            <a:prstGeom prst="donut">
              <a:avLst>
                <a:gd name="adj" fmla="val 16144"/>
              </a:avLst>
            </a:prstGeom>
            <a:solidFill>
              <a:srgbClr val="147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6" name="Connecteur droit 5">
              <a:extLst>
                <a:ext uri="{FF2B5EF4-FFF2-40B4-BE49-F238E27FC236}">
                  <a16:creationId xmlns:a16="http://schemas.microsoft.com/office/drawing/2014/main" id="{743B2F41-013A-4736-967D-DF947A3BCA17}"/>
                </a:ext>
              </a:extLst>
            </p:cNvPr>
            <p:cNvCxnSpPr>
              <a:cxnSpLocks/>
            </p:cNvCxnSpPr>
            <p:nvPr/>
          </p:nvCxnSpPr>
          <p:spPr>
            <a:xfrm flipH="1">
              <a:off x="6104703" y="1227227"/>
              <a:ext cx="1" cy="832693"/>
            </a:xfrm>
            <a:prstGeom prst="line">
              <a:avLst/>
            </a:prstGeom>
            <a:ln w="38100">
              <a:solidFill>
                <a:srgbClr val="00093C"/>
              </a:solidFill>
            </a:ln>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64BA1813-6C2A-401F-AC1D-371BE5F68DD1}"/>
                </a:ext>
              </a:extLst>
            </p:cNvPr>
            <p:cNvCxnSpPr>
              <a:cxnSpLocks/>
            </p:cNvCxnSpPr>
            <p:nvPr/>
          </p:nvCxnSpPr>
          <p:spPr>
            <a:xfrm flipH="1">
              <a:off x="6092825" y="5488626"/>
              <a:ext cx="1" cy="832693"/>
            </a:xfrm>
            <a:prstGeom prst="line">
              <a:avLst/>
            </a:prstGeom>
            <a:ln w="38100">
              <a:solidFill>
                <a:srgbClr val="00093C"/>
              </a:solidFill>
            </a:ln>
          </p:spPr>
          <p:style>
            <a:lnRef idx="1">
              <a:schemeClr val="dk1"/>
            </a:lnRef>
            <a:fillRef idx="0">
              <a:schemeClr val="dk1"/>
            </a:fillRef>
            <a:effectRef idx="0">
              <a:schemeClr val="dk1"/>
            </a:effectRef>
            <a:fontRef idx="minor">
              <a:schemeClr val="tx1"/>
            </a:fontRef>
          </p:style>
        </p:cxnSp>
        <p:cxnSp>
          <p:nvCxnSpPr>
            <p:cNvPr id="58" name="Connecteur droit 57">
              <a:extLst>
                <a:ext uri="{FF2B5EF4-FFF2-40B4-BE49-F238E27FC236}">
                  <a16:creationId xmlns:a16="http://schemas.microsoft.com/office/drawing/2014/main" id="{593234B2-D3D3-4F14-8317-284EE404B7A8}"/>
                </a:ext>
              </a:extLst>
            </p:cNvPr>
            <p:cNvCxnSpPr>
              <a:cxnSpLocks/>
              <a:endCxn id="39" idx="6"/>
            </p:cNvCxnSpPr>
            <p:nvPr/>
          </p:nvCxnSpPr>
          <p:spPr>
            <a:xfrm flipV="1">
              <a:off x="7727026" y="3765336"/>
              <a:ext cx="892555" cy="8937"/>
            </a:xfrm>
            <a:prstGeom prst="line">
              <a:avLst/>
            </a:prstGeom>
            <a:ln w="38100">
              <a:solidFill>
                <a:srgbClr val="00093C"/>
              </a:solidFill>
            </a:ln>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21EAA735-F76B-4D67-9B5E-2DAA7E85D4D2}"/>
                </a:ext>
              </a:extLst>
            </p:cNvPr>
            <p:cNvCxnSpPr>
              <a:cxnSpLocks/>
            </p:cNvCxnSpPr>
            <p:nvPr/>
          </p:nvCxnSpPr>
          <p:spPr>
            <a:xfrm flipV="1">
              <a:off x="3463202" y="3774273"/>
              <a:ext cx="892555" cy="8937"/>
            </a:xfrm>
            <a:prstGeom prst="line">
              <a:avLst/>
            </a:prstGeom>
            <a:ln w="38100">
              <a:solidFill>
                <a:srgbClr val="00093C"/>
              </a:solidFill>
            </a:ln>
          </p:spPr>
          <p:style>
            <a:lnRef idx="1">
              <a:schemeClr val="dk1"/>
            </a:lnRef>
            <a:fillRef idx="0">
              <a:schemeClr val="dk1"/>
            </a:fillRef>
            <a:effectRef idx="0">
              <a:schemeClr val="dk1"/>
            </a:effectRef>
            <a:fontRef idx="minor">
              <a:schemeClr val="tx1"/>
            </a:fontRef>
          </p:style>
        </p:cxnSp>
      </p:grpSp>
      <p:pic>
        <p:nvPicPr>
          <p:cNvPr id="60" name="Imagen 46">
            <a:extLst>
              <a:ext uri="{FF2B5EF4-FFF2-40B4-BE49-F238E27FC236}">
                <a16:creationId xmlns:a16="http://schemas.microsoft.com/office/drawing/2014/main" id="{46D913BB-7412-42D7-AD7A-4BA49837CA48}"/>
              </a:ext>
            </a:extLst>
          </p:cNvPr>
          <p:cNvPicPr>
            <a:picLocks/>
          </p:cNvPicPr>
          <p:nvPr/>
        </p:nvPicPr>
        <p:blipFill>
          <a:blip r:embed="rId3" cstate="screen">
            <a:alphaModFix amt="49000"/>
            <a:extLst>
              <a:ext uri="{28A0092B-C50C-407E-A947-70E740481C1C}">
                <a14:useLocalDpi xmlns:a14="http://schemas.microsoft.com/office/drawing/2010/main"/>
              </a:ext>
            </a:extLst>
          </a:blip>
          <a:stretch>
            <a:fillRect/>
          </a:stretch>
        </p:blipFill>
        <p:spPr>
          <a:xfrm rot="16759274">
            <a:off x="3917659" y="1817012"/>
            <a:ext cx="4344876" cy="4099691"/>
          </a:xfrm>
          <a:prstGeom prst="rect">
            <a:avLst/>
          </a:prstGeom>
          <a:effectLst>
            <a:softEdge rad="0"/>
          </a:effectLst>
        </p:spPr>
      </p:pic>
      <p:sp>
        <p:nvSpPr>
          <p:cNvPr id="2" name="Slide Number Placeholder 1">
            <a:extLst>
              <a:ext uri="{FF2B5EF4-FFF2-40B4-BE49-F238E27FC236}">
                <a16:creationId xmlns:a16="http://schemas.microsoft.com/office/drawing/2014/main" id="{FBC3AF43-6F69-9248-AD8E-D64B630A7A76}"/>
              </a:ext>
            </a:extLst>
          </p:cNvPr>
          <p:cNvSpPr>
            <a:spLocks noGrp="1"/>
          </p:cNvSpPr>
          <p:nvPr>
            <p:ph type="sldNum" sz="quarter" idx="7"/>
          </p:nvPr>
        </p:nvSpPr>
        <p:spPr/>
        <p:txBody>
          <a:bodyPr/>
          <a:lstStyle/>
          <a:p>
            <a:pPr marL="34271">
              <a:lnSpc>
                <a:spcPts val="849"/>
              </a:lnSpc>
            </a:pPr>
            <a:fld id="{81D60167-4931-47E6-BA6A-407CBD079E47}" type="slidenum">
              <a:rPr lang="en-US" spc="6" smtClean="0">
                <a:latin typeface="Century Gothic" panose="020B0502020202020204" pitchFamily="34" charset="0"/>
              </a:rPr>
              <a:pPr marL="34271">
                <a:lnSpc>
                  <a:spcPts val="849"/>
                </a:lnSpc>
              </a:pPr>
              <a:t>4</a:t>
            </a:fld>
            <a:endParaRPr lang="en-US" spc="6" dirty="0">
              <a:latin typeface="Century Gothic" panose="020B0502020202020204" pitchFamily="34" charset="0"/>
            </a:endParaRPr>
          </a:p>
        </p:txBody>
      </p:sp>
      <p:grpSp>
        <p:nvGrpSpPr>
          <p:cNvPr id="25" name="Groupe 24">
            <a:extLst>
              <a:ext uri="{FF2B5EF4-FFF2-40B4-BE49-F238E27FC236}">
                <a16:creationId xmlns:a16="http://schemas.microsoft.com/office/drawing/2014/main" id="{3F020236-6E97-41D2-989A-85A80C89B1DA}"/>
              </a:ext>
            </a:extLst>
          </p:cNvPr>
          <p:cNvGrpSpPr/>
          <p:nvPr/>
        </p:nvGrpSpPr>
        <p:grpSpPr>
          <a:xfrm>
            <a:off x="8716099" y="1494943"/>
            <a:ext cx="3219686" cy="1674893"/>
            <a:chOff x="8716099" y="1494943"/>
            <a:chExt cx="3219686" cy="1674893"/>
          </a:xfrm>
        </p:grpSpPr>
        <p:sp>
          <p:nvSpPr>
            <p:cNvPr id="36" name="Rectangle 21">
              <a:extLst>
                <a:ext uri="{FF2B5EF4-FFF2-40B4-BE49-F238E27FC236}">
                  <a16:creationId xmlns:a16="http://schemas.microsoft.com/office/drawing/2014/main" id="{0F22F8E2-22B0-40A8-B94F-EB6D7DE6044F}"/>
                </a:ext>
              </a:extLst>
            </p:cNvPr>
            <p:cNvSpPr/>
            <p:nvPr/>
          </p:nvSpPr>
          <p:spPr>
            <a:xfrm>
              <a:off x="8716099" y="1494943"/>
              <a:ext cx="3219686" cy="954107"/>
            </a:xfrm>
            <a:prstGeom prst="rect">
              <a:avLst/>
            </a:prstGeom>
          </p:spPr>
          <p:txBody>
            <a:bodyPr wrap="square">
              <a:spAutoFit/>
            </a:bodyPr>
            <a:lstStyle/>
            <a:p>
              <a:pPr algn="ctr" fontAlgn="base">
                <a:spcBef>
                  <a:spcPct val="0"/>
                </a:spcBef>
                <a:spcAft>
                  <a:spcPct val="0"/>
                </a:spcAft>
              </a:pPr>
              <a:r>
                <a:rPr lang="fr-FR" altLang="en-US" sz="1400" kern="0" dirty="0">
                  <a:solidFill>
                    <a:srgbClr val="1475FF"/>
                  </a:solidFill>
                  <a:latin typeface="ViacomCBS Raisonne" panose="020B0703040202040103" pitchFamily="34" charset="0"/>
                  <a:ea typeface="Real Text Pro Book" panose="020B0A04030101020102" pitchFamily="34" charset="77"/>
                  <a:cs typeface="Arial" panose="020B0604020202020204" pitchFamily="34" charset="0"/>
                </a:rPr>
                <a:t>Offrir au public du monde entier l’expérience la plus complète en terme de contenus, en gratuit ou en payant</a:t>
              </a:r>
            </a:p>
          </p:txBody>
        </p:sp>
        <p:grpSp>
          <p:nvGrpSpPr>
            <p:cNvPr id="8" name="Grupo 7">
              <a:extLst>
                <a:ext uri="{FF2B5EF4-FFF2-40B4-BE49-F238E27FC236}">
                  <a16:creationId xmlns:a16="http://schemas.microsoft.com/office/drawing/2014/main" id="{2241138D-846C-554C-A6FC-F62CB8EB4DD1}"/>
                </a:ext>
              </a:extLst>
            </p:cNvPr>
            <p:cNvGrpSpPr/>
            <p:nvPr/>
          </p:nvGrpSpPr>
          <p:grpSpPr>
            <a:xfrm>
              <a:off x="8968980" y="2253806"/>
              <a:ext cx="2966804" cy="916030"/>
              <a:chOff x="8981299" y="5503325"/>
              <a:chExt cx="2447750" cy="755767"/>
            </a:xfrm>
          </p:grpSpPr>
          <p:pic>
            <p:nvPicPr>
              <p:cNvPr id="37" name="Google Shape;250;p40">
                <a:extLst>
                  <a:ext uri="{FF2B5EF4-FFF2-40B4-BE49-F238E27FC236}">
                    <a16:creationId xmlns:a16="http://schemas.microsoft.com/office/drawing/2014/main" id="{DC489CF3-B3D3-4B78-BE74-77611D2BC5EB}"/>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0294361" y="5503325"/>
                <a:ext cx="1134688" cy="755767"/>
              </a:xfrm>
              <a:prstGeom prst="rect">
                <a:avLst/>
              </a:prstGeom>
              <a:noFill/>
              <a:ln>
                <a:noFill/>
              </a:ln>
            </p:spPr>
          </p:pic>
          <p:pic>
            <p:nvPicPr>
              <p:cNvPr id="38" name="Google Shape;251;p40">
                <a:extLst>
                  <a:ext uri="{FF2B5EF4-FFF2-40B4-BE49-F238E27FC236}">
                    <a16:creationId xmlns:a16="http://schemas.microsoft.com/office/drawing/2014/main" id="{733C4E89-B847-4DD4-B2E5-BEE95FEFF8E5}"/>
                  </a:ext>
                </a:extLst>
              </p:cNvPr>
              <p:cNvPicPr preferRelativeResize="0">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8981299" y="5682032"/>
                <a:ext cx="1031538" cy="304125"/>
              </a:xfrm>
              <a:prstGeom prst="rect">
                <a:avLst/>
              </a:prstGeom>
              <a:noFill/>
              <a:ln>
                <a:noFill/>
              </a:ln>
            </p:spPr>
          </p:pic>
        </p:grpSp>
      </p:grpSp>
      <p:sp>
        <p:nvSpPr>
          <p:cNvPr id="49" name="Rectangle 21">
            <a:extLst>
              <a:ext uri="{FF2B5EF4-FFF2-40B4-BE49-F238E27FC236}">
                <a16:creationId xmlns:a16="http://schemas.microsoft.com/office/drawing/2014/main" id="{044A208B-4C8A-4AAE-9352-3B1FAD41E257}"/>
              </a:ext>
            </a:extLst>
          </p:cNvPr>
          <p:cNvSpPr/>
          <p:nvPr/>
        </p:nvSpPr>
        <p:spPr>
          <a:xfrm>
            <a:off x="8817491" y="4172351"/>
            <a:ext cx="3163760" cy="523220"/>
          </a:xfrm>
          <a:prstGeom prst="rect">
            <a:avLst/>
          </a:prstGeom>
        </p:spPr>
        <p:txBody>
          <a:bodyPr wrap="square">
            <a:spAutoFit/>
          </a:bodyPr>
          <a:lstStyle/>
          <a:p>
            <a:pPr algn="ctr" fontAlgn="base">
              <a:spcBef>
                <a:spcPct val="0"/>
              </a:spcBef>
              <a:spcAft>
                <a:spcPct val="0"/>
              </a:spcAft>
            </a:pPr>
            <a:r>
              <a:rPr lang="fr-FR" altLang="en-US" sz="1400" kern="0" dirty="0">
                <a:solidFill>
                  <a:srgbClr val="1475FF"/>
                </a:solidFill>
                <a:latin typeface="ViacomCBS Raisonne" panose="020B0703040202040103" pitchFamily="34" charset="0"/>
                <a:ea typeface="Real Text Pro Book" panose="020B0A04030101020102" pitchFamily="34" charset="77"/>
                <a:cs typeface="Arial" panose="020B0604020202020204" pitchFamily="34" charset="0"/>
              </a:rPr>
              <a:t>Des marques media icônes de la culture populaire à travers le monde</a:t>
            </a:r>
          </a:p>
        </p:txBody>
      </p:sp>
      <p:grpSp>
        <p:nvGrpSpPr>
          <p:cNvPr id="7" name="Grupo 6">
            <a:extLst>
              <a:ext uri="{FF2B5EF4-FFF2-40B4-BE49-F238E27FC236}">
                <a16:creationId xmlns:a16="http://schemas.microsoft.com/office/drawing/2014/main" id="{5DB28E97-51D6-7A4F-8ABD-C6AC94BDE788}"/>
              </a:ext>
            </a:extLst>
          </p:cNvPr>
          <p:cNvGrpSpPr/>
          <p:nvPr/>
        </p:nvGrpSpPr>
        <p:grpSpPr>
          <a:xfrm>
            <a:off x="8961784" y="4850077"/>
            <a:ext cx="2858631" cy="1474127"/>
            <a:chOff x="553211" y="4193136"/>
            <a:chExt cx="2363487" cy="1220321"/>
          </a:xfrm>
        </p:grpSpPr>
        <p:pic>
          <p:nvPicPr>
            <p:cNvPr id="50" name="Google Shape;256;p40">
              <a:extLst>
                <a:ext uri="{FF2B5EF4-FFF2-40B4-BE49-F238E27FC236}">
                  <a16:creationId xmlns:a16="http://schemas.microsoft.com/office/drawing/2014/main" id="{57898325-A968-48E5-9E07-CE863C83A9D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23116" y="4193136"/>
              <a:ext cx="608793" cy="433928"/>
            </a:xfrm>
            <a:prstGeom prst="rect">
              <a:avLst/>
            </a:prstGeom>
            <a:noFill/>
            <a:ln>
              <a:noFill/>
            </a:ln>
          </p:spPr>
        </p:pic>
        <p:pic>
          <p:nvPicPr>
            <p:cNvPr id="51" name="Google Shape;257;p40">
              <a:extLst>
                <a:ext uri="{FF2B5EF4-FFF2-40B4-BE49-F238E27FC236}">
                  <a16:creationId xmlns:a16="http://schemas.microsoft.com/office/drawing/2014/main" id="{6F89DF0C-0C2A-44EF-9029-85062FF3961E}"/>
                </a:ext>
              </a:extLst>
            </p:cNvPr>
            <p:cNvPicPr preferRelativeResize="0">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a:off x="2433885" y="4238340"/>
              <a:ext cx="441640" cy="343520"/>
            </a:xfrm>
            <a:prstGeom prst="rect">
              <a:avLst/>
            </a:prstGeom>
            <a:noFill/>
            <a:ln>
              <a:noFill/>
            </a:ln>
          </p:spPr>
        </p:pic>
        <p:pic>
          <p:nvPicPr>
            <p:cNvPr id="52" name="Google Shape;258;p40">
              <a:extLst>
                <a:ext uri="{FF2B5EF4-FFF2-40B4-BE49-F238E27FC236}">
                  <a16:creationId xmlns:a16="http://schemas.microsoft.com/office/drawing/2014/main" id="{A6E40C46-F3D1-4875-B2D3-2BA7A8FBEF22}"/>
                </a:ext>
              </a:extLst>
            </p:cNvPr>
            <p:cNvPicPr preferRelativeResize="0">
              <a:picLocks noChangeAspect="1"/>
            </p:cNvPicPr>
            <p:nvPr/>
          </p:nvPicPr>
          <p:blipFill>
            <a:blip r:embed="rId8" cstate="screen">
              <a:alphaModFix/>
              <a:extLst>
                <a:ext uri="{28A0092B-C50C-407E-A947-70E740481C1C}">
                  <a14:useLocalDpi xmlns:a14="http://schemas.microsoft.com/office/drawing/2010/main"/>
                </a:ext>
              </a:extLst>
            </a:blip>
            <a:stretch>
              <a:fillRect/>
            </a:stretch>
          </p:blipFill>
          <p:spPr>
            <a:xfrm>
              <a:off x="553211" y="4273147"/>
              <a:ext cx="712905" cy="245881"/>
            </a:xfrm>
            <a:prstGeom prst="rect">
              <a:avLst/>
            </a:prstGeom>
            <a:noFill/>
            <a:ln>
              <a:noFill/>
            </a:ln>
          </p:spPr>
        </p:pic>
        <p:pic>
          <p:nvPicPr>
            <p:cNvPr id="53" name="Google Shape;261;p40">
              <a:extLst>
                <a:ext uri="{FF2B5EF4-FFF2-40B4-BE49-F238E27FC236}">
                  <a16:creationId xmlns:a16="http://schemas.microsoft.com/office/drawing/2014/main" id="{2AF3C039-C78A-4AFC-874F-143D9DA938BC}"/>
                </a:ext>
              </a:extLst>
            </p:cNvPr>
            <p:cNvPicPr preferRelativeResize="0">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640547" y="4726850"/>
              <a:ext cx="973339" cy="143781"/>
            </a:xfrm>
            <a:prstGeom prst="rect">
              <a:avLst/>
            </a:prstGeom>
            <a:noFill/>
            <a:ln>
              <a:noFill/>
            </a:ln>
          </p:spPr>
        </p:pic>
        <p:pic>
          <p:nvPicPr>
            <p:cNvPr id="54" name="Picture 16">
              <a:extLst>
                <a:ext uri="{FF2B5EF4-FFF2-40B4-BE49-F238E27FC236}">
                  <a16:creationId xmlns:a16="http://schemas.microsoft.com/office/drawing/2014/main" id="{A6588FBB-7F8D-4A84-A311-F1922AF8A64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3347"/>
            <a:stretch/>
          </p:blipFill>
          <p:spPr>
            <a:xfrm>
              <a:off x="711623" y="4945662"/>
              <a:ext cx="801889" cy="467795"/>
            </a:xfrm>
            <a:prstGeom prst="rect">
              <a:avLst/>
            </a:prstGeom>
          </p:spPr>
        </p:pic>
        <p:pic>
          <p:nvPicPr>
            <p:cNvPr id="55" name="Picture 54" descr="A picture containing drawing&#10;&#10;Description automatically generated">
              <a:extLst>
                <a:ext uri="{FF2B5EF4-FFF2-40B4-BE49-F238E27FC236}">
                  <a16:creationId xmlns:a16="http://schemas.microsoft.com/office/drawing/2014/main" id="{0A2DB5FC-06B4-4D43-969C-18A9A90E3A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00333" y="4753974"/>
              <a:ext cx="1116365" cy="227091"/>
            </a:xfrm>
            <a:prstGeom prst="rect">
              <a:avLst/>
            </a:prstGeom>
          </p:spPr>
        </p:pic>
        <p:pic>
          <p:nvPicPr>
            <p:cNvPr id="56" name="Imagen 12">
              <a:extLst>
                <a:ext uri="{FF2B5EF4-FFF2-40B4-BE49-F238E27FC236}">
                  <a16:creationId xmlns:a16="http://schemas.microsoft.com/office/drawing/2014/main" id="{A2501BBB-CAD8-4ADF-95CF-B192CBD8EFDC}"/>
                </a:ext>
              </a:extLst>
            </p:cNvPr>
            <p:cNvPicPr>
              <a:picLocks noChangeAspect="1"/>
            </p:cNvPicPr>
            <p:nvPr/>
          </p:nvPicPr>
          <p:blipFill>
            <a:blip r:embed="rId12"/>
            <a:stretch>
              <a:fillRect/>
            </a:stretch>
          </p:blipFill>
          <p:spPr>
            <a:xfrm>
              <a:off x="2199846" y="5095346"/>
              <a:ext cx="614621" cy="192457"/>
            </a:xfrm>
            <a:prstGeom prst="rect">
              <a:avLst/>
            </a:prstGeom>
          </p:spPr>
        </p:pic>
      </p:grpSp>
      <p:sp>
        <p:nvSpPr>
          <p:cNvPr id="41" name="object 17">
            <a:extLst>
              <a:ext uri="{FF2B5EF4-FFF2-40B4-BE49-F238E27FC236}">
                <a16:creationId xmlns:a16="http://schemas.microsoft.com/office/drawing/2014/main" id="{9613CC84-BE0B-4B04-A192-72FD0E1FA1E6}"/>
              </a:ext>
            </a:extLst>
          </p:cNvPr>
          <p:cNvSpPr txBox="1"/>
          <p:nvPr/>
        </p:nvSpPr>
        <p:spPr>
          <a:xfrm>
            <a:off x="273050" y="278965"/>
            <a:ext cx="12175966" cy="563546"/>
          </a:xfrm>
          <a:prstGeom prst="rect">
            <a:avLst/>
          </a:prstGeom>
        </p:spPr>
        <p:txBody>
          <a:bodyPr vert="horz" wrap="square" lIns="91440" tIns="69273" rIns="91440" bIns="0" rtlCol="0">
            <a:spAutoFit/>
          </a:bodyPr>
          <a:lstStyle/>
          <a:p>
            <a:pPr marL="8660" marR="3464">
              <a:lnSpc>
                <a:spcPts val="3800"/>
              </a:lnSpc>
              <a:spcBef>
                <a:spcPts val="545"/>
              </a:spcBef>
            </a:pPr>
            <a:r>
              <a:rPr lang="en-AU" sz="4000" b="1" spc="-4" dirty="0">
                <a:solidFill>
                  <a:srgbClr val="1475FF"/>
                </a:solidFill>
                <a:latin typeface="ViacomCBS Raisonne" panose="020B0703040202040103" pitchFamily="34" charset="0"/>
                <a:cs typeface="ViacomCBS Raisonne"/>
              </a:rPr>
              <a:t>UN </a:t>
            </a:r>
            <a:r>
              <a:rPr lang="en-AU" sz="4000" b="1" spc="-4" dirty="0">
                <a:solidFill>
                  <a:srgbClr val="1475FF"/>
                </a:solidFill>
                <a:latin typeface="ViacomCBS Raisonne" panose="020B0703040202040103" pitchFamily="34" charset="0"/>
                <a:cs typeface="Arial" panose="020B0604020202020204" pitchFamily="34" charset="0"/>
              </a:rPr>
              <a:t>ECOSYSTEME “</a:t>
            </a:r>
            <a:r>
              <a:rPr lang="en-AU" sz="4000" b="1" spc="-4" dirty="0">
                <a:solidFill>
                  <a:srgbClr val="7FEAED"/>
                </a:solidFill>
                <a:latin typeface="ViacomCBS Raisonne" panose="020B0703040202040103" pitchFamily="34" charset="0"/>
                <a:cs typeface="Arial" panose="020B0604020202020204" pitchFamily="34" charset="0"/>
              </a:rPr>
              <a:t>CONTENT-CENTRIC</a:t>
            </a:r>
            <a:r>
              <a:rPr lang="en-AU" sz="4000" b="1" spc="-4" dirty="0">
                <a:solidFill>
                  <a:srgbClr val="1475FF"/>
                </a:solidFill>
                <a:latin typeface="ViacomCBS Raisonne" panose="020B0703040202040103" pitchFamily="34" charset="0"/>
                <a:cs typeface="Arial" panose="020B0604020202020204" pitchFamily="34" charset="0"/>
              </a:rPr>
              <a:t>” PUISSANT</a:t>
            </a:r>
          </a:p>
        </p:txBody>
      </p:sp>
      <p:sp>
        <p:nvSpPr>
          <p:cNvPr id="43" name="Rectangle 21">
            <a:extLst>
              <a:ext uri="{FF2B5EF4-FFF2-40B4-BE49-F238E27FC236}">
                <a16:creationId xmlns:a16="http://schemas.microsoft.com/office/drawing/2014/main" id="{BC10AF98-5F7F-4E50-A6DC-ED64CEFA58A7}"/>
              </a:ext>
            </a:extLst>
          </p:cNvPr>
          <p:cNvSpPr/>
          <p:nvPr/>
        </p:nvSpPr>
        <p:spPr>
          <a:xfrm>
            <a:off x="273050" y="1494943"/>
            <a:ext cx="3127177" cy="738664"/>
          </a:xfrm>
          <a:prstGeom prst="rect">
            <a:avLst/>
          </a:prstGeom>
        </p:spPr>
        <p:txBody>
          <a:bodyPr wrap="square">
            <a:spAutoFit/>
          </a:bodyPr>
          <a:lstStyle/>
          <a:p>
            <a:pPr algn="ctr" fontAlgn="base">
              <a:spcBef>
                <a:spcPct val="0"/>
              </a:spcBef>
              <a:spcAft>
                <a:spcPct val="0"/>
              </a:spcAft>
            </a:pPr>
            <a:r>
              <a:rPr lang="fr-FR" altLang="en-US" sz="1400" kern="0" dirty="0">
                <a:solidFill>
                  <a:srgbClr val="1475FF"/>
                </a:solidFill>
                <a:latin typeface="ViacomCBS Raisonne" panose="020B0703040202040103" pitchFamily="34" charset="0"/>
                <a:ea typeface="Real Text Pro Book" panose="020B0A04030101020102" pitchFamily="34" charset="77"/>
                <a:cs typeface="Arial" panose="020B0604020202020204" pitchFamily="34" charset="0"/>
              </a:rPr>
              <a:t>Créer des films, des programmes et contenus digitaux pour nos plateformes &amp; nos partenaires</a:t>
            </a:r>
          </a:p>
        </p:txBody>
      </p:sp>
      <p:grpSp>
        <p:nvGrpSpPr>
          <p:cNvPr id="17" name="Groupe 16">
            <a:extLst>
              <a:ext uri="{FF2B5EF4-FFF2-40B4-BE49-F238E27FC236}">
                <a16:creationId xmlns:a16="http://schemas.microsoft.com/office/drawing/2014/main" id="{F7001208-8A7E-4A8A-9E4F-7C379AB79C06}"/>
              </a:ext>
            </a:extLst>
          </p:cNvPr>
          <p:cNvGrpSpPr/>
          <p:nvPr/>
        </p:nvGrpSpPr>
        <p:grpSpPr>
          <a:xfrm>
            <a:off x="461502" y="2347454"/>
            <a:ext cx="3040970" cy="1494392"/>
            <a:chOff x="380770" y="2043212"/>
            <a:chExt cx="3040970" cy="1494392"/>
          </a:xfrm>
        </p:grpSpPr>
        <p:pic>
          <p:nvPicPr>
            <p:cNvPr id="42" name="Google Shape;245;p40">
              <a:extLst>
                <a:ext uri="{FF2B5EF4-FFF2-40B4-BE49-F238E27FC236}">
                  <a16:creationId xmlns:a16="http://schemas.microsoft.com/office/drawing/2014/main" id="{1253540C-832F-4F11-8445-76B4051CD4DF}"/>
                </a:ext>
              </a:extLst>
            </p:cNvPr>
            <p:cNvPicPr preferRelativeResize="0">
              <a:picLocks noChangeAspect="1"/>
            </p:cNvPicPr>
            <p:nvPr/>
          </p:nvPicPr>
          <p:blipFill rotWithShape="1">
            <a:blip r:embed="rId13" cstate="screen">
              <a:alphaModFix/>
              <a:extLst>
                <a:ext uri="{28A0092B-C50C-407E-A947-70E740481C1C}">
                  <a14:useLocalDpi xmlns:a14="http://schemas.microsoft.com/office/drawing/2010/main"/>
                </a:ext>
              </a:extLst>
            </a:blip>
            <a:srcRect/>
            <a:stretch/>
          </p:blipFill>
          <p:spPr>
            <a:xfrm>
              <a:off x="380770" y="2666281"/>
              <a:ext cx="962087" cy="500886"/>
            </a:xfrm>
            <a:prstGeom prst="rect">
              <a:avLst/>
            </a:prstGeom>
            <a:noFill/>
            <a:ln>
              <a:noFill/>
            </a:ln>
          </p:spPr>
        </p:pic>
        <p:pic>
          <p:nvPicPr>
            <p:cNvPr id="44" name="Picture 22">
              <a:extLst>
                <a:ext uri="{FF2B5EF4-FFF2-40B4-BE49-F238E27FC236}">
                  <a16:creationId xmlns:a16="http://schemas.microsoft.com/office/drawing/2014/main" id="{B90802E4-C09A-4C4D-A332-1414D240FA8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96468" y="2707129"/>
              <a:ext cx="493136" cy="448049"/>
            </a:xfrm>
            <a:prstGeom prst="rect">
              <a:avLst/>
            </a:prstGeom>
          </p:spPr>
        </p:pic>
        <p:pic>
          <p:nvPicPr>
            <p:cNvPr id="57" name="Picture 21">
              <a:extLst>
                <a:ext uri="{FF2B5EF4-FFF2-40B4-BE49-F238E27FC236}">
                  <a16:creationId xmlns:a16="http://schemas.microsoft.com/office/drawing/2014/main" id="{E24990A4-25E1-4C57-9F21-C4C19CB6DC3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2446" t="-25846" r="54430" b="-13408"/>
            <a:stretch/>
          </p:blipFill>
          <p:spPr>
            <a:xfrm>
              <a:off x="2135054" y="3376042"/>
              <a:ext cx="1056876" cy="157923"/>
            </a:xfrm>
            <a:prstGeom prst="rect">
              <a:avLst/>
            </a:prstGeom>
          </p:spPr>
        </p:pic>
        <p:pic>
          <p:nvPicPr>
            <p:cNvPr id="31" name="Picture 30">
              <a:extLst>
                <a:ext uri="{FF2B5EF4-FFF2-40B4-BE49-F238E27FC236}">
                  <a16:creationId xmlns:a16="http://schemas.microsoft.com/office/drawing/2014/main" id="{CB983A19-EC9C-492A-A8DD-CC580DF7C10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74456" y="3382741"/>
              <a:ext cx="1142430" cy="154863"/>
            </a:xfrm>
            <a:prstGeom prst="rect">
              <a:avLst/>
            </a:prstGeom>
          </p:spPr>
        </p:pic>
        <p:pic>
          <p:nvPicPr>
            <p:cNvPr id="34" name="Picture 2">
              <a:extLst>
                <a:ext uri="{FF2B5EF4-FFF2-40B4-BE49-F238E27FC236}">
                  <a16:creationId xmlns:a16="http://schemas.microsoft.com/office/drawing/2014/main" id="{0B31E0EE-5B4E-44ED-BB43-3F10066402E5}"/>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colorTemperature colorTemp="1500"/>
                      </a14:imgEffect>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49539" y="2121936"/>
              <a:ext cx="482168" cy="4170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BFC652C-E223-44C6-9477-C4281171EC5D}"/>
                </a:ext>
              </a:extLst>
            </p:cNvPr>
            <p:cNvGrpSpPr/>
            <p:nvPr/>
          </p:nvGrpSpPr>
          <p:grpSpPr>
            <a:xfrm>
              <a:off x="2120245" y="2769273"/>
              <a:ext cx="1301495" cy="391405"/>
              <a:chOff x="8793160" y="2826592"/>
              <a:chExt cx="1330558" cy="400145"/>
            </a:xfrm>
          </p:grpSpPr>
          <p:pic>
            <p:nvPicPr>
              <p:cNvPr id="33" name="Imagen 2">
                <a:extLst>
                  <a:ext uri="{FF2B5EF4-FFF2-40B4-BE49-F238E27FC236}">
                    <a16:creationId xmlns:a16="http://schemas.microsoft.com/office/drawing/2014/main" id="{F8FA7781-EF49-4F06-B7D6-C9A7FE1C6A8B}"/>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b="23513"/>
              <a:stretch/>
            </p:blipFill>
            <p:spPr>
              <a:xfrm>
                <a:off x="8933964" y="2826592"/>
                <a:ext cx="989061" cy="185158"/>
              </a:xfrm>
              <a:prstGeom prst="rect">
                <a:avLst/>
              </a:prstGeom>
            </p:spPr>
          </p:pic>
          <p:sp>
            <p:nvSpPr>
              <p:cNvPr id="35" name="Rectangle 34">
                <a:extLst>
                  <a:ext uri="{FF2B5EF4-FFF2-40B4-BE49-F238E27FC236}">
                    <a16:creationId xmlns:a16="http://schemas.microsoft.com/office/drawing/2014/main" id="{E3A216EC-A09B-4939-81F9-81E43B5EB031}"/>
                  </a:ext>
                </a:extLst>
              </p:cNvPr>
              <p:cNvSpPr/>
              <p:nvPr/>
            </p:nvSpPr>
            <p:spPr>
              <a:xfrm>
                <a:off x="8793160" y="2965127"/>
                <a:ext cx="1330558" cy="261610"/>
              </a:xfrm>
              <a:prstGeom prst="rect">
                <a:avLst/>
              </a:prstGeom>
            </p:spPr>
            <p:txBody>
              <a:bodyPr wrap="square">
                <a:spAutoFit/>
              </a:bodyPr>
              <a:lstStyle/>
              <a:p>
                <a:pPr algn="ctr"/>
                <a:r>
                  <a:rPr lang="en-US" sz="1000" b="1" dirty="0">
                    <a:solidFill>
                      <a:srgbClr val="FFFFFF"/>
                    </a:solidFill>
                    <a:latin typeface="Century Gothic" panose="020B0502020202020204" pitchFamily="34" charset="0"/>
                    <a:ea typeface="+mj-lt"/>
                    <a:cs typeface="Century Gothic"/>
                  </a:rPr>
                  <a:t>MOVIES</a:t>
                </a:r>
                <a:endParaRPr lang="en-US" dirty="0">
                  <a:solidFill>
                    <a:srgbClr val="FFFFFF"/>
                  </a:solidFill>
                  <a:latin typeface="Century Gothic" panose="020B0502020202020204" pitchFamily="34" charset="0"/>
                </a:endParaRPr>
              </a:p>
            </p:txBody>
          </p:sp>
        </p:grpSp>
        <p:pic>
          <p:nvPicPr>
            <p:cNvPr id="45" name="Picture 2">
              <a:extLst>
                <a:ext uri="{FF2B5EF4-FFF2-40B4-BE49-F238E27FC236}">
                  <a16:creationId xmlns:a16="http://schemas.microsoft.com/office/drawing/2014/main" id="{14B59B09-9BE7-41FD-ABEA-41CEA3D0EFB7}"/>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2422595" y="2070398"/>
              <a:ext cx="684248" cy="555528"/>
            </a:xfrm>
            <a:prstGeom prst="rect">
              <a:avLst/>
            </a:prstGeom>
          </p:spPr>
        </p:pic>
        <p:pic>
          <p:nvPicPr>
            <p:cNvPr id="46" name="Image 45">
              <a:extLst>
                <a:ext uri="{FF2B5EF4-FFF2-40B4-BE49-F238E27FC236}">
                  <a16:creationId xmlns:a16="http://schemas.microsoft.com/office/drawing/2014/main" id="{DC6B8A63-E874-43A4-95E5-34F20A66B8FF}"/>
                </a:ext>
              </a:extLst>
            </p:cNvPr>
            <p:cNvPicPr>
              <a:picLocks noChangeAspect="1"/>
            </p:cNvPicPr>
            <p:nvPr/>
          </p:nvPicPr>
          <p:blipFill rotWithShape="1">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rcRect l="24791" t="26517" r="22773" b="20534"/>
            <a:stretch/>
          </p:blipFill>
          <p:spPr>
            <a:xfrm>
              <a:off x="1308111" y="2043212"/>
              <a:ext cx="962087" cy="547758"/>
            </a:xfrm>
            <a:prstGeom prst="rect">
              <a:avLst/>
            </a:prstGeom>
          </p:spPr>
        </p:pic>
      </p:grpSp>
      <p:sp>
        <p:nvSpPr>
          <p:cNvPr id="61" name="Rectangle 60">
            <a:extLst>
              <a:ext uri="{FF2B5EF4-FFF2-40B4-BE49-F238E27FC236}">
                <a16:creationId xmlns:a16="http://schemas.microsoft.com/office/drawing/2014/main" id="{2BA22064-4C00-47A6-940E-AAEC236FAEA6}"/>
              </a:ext>
            </a:extLst>
          </p:cNvPr>
          <p:cNvSpPr/>
          <p:nvPr/>
        </p:nvSpPr>
        <p:spPr>
          <a:xfrm rot="18256037">
            <a:off x="4118348" y="1755822"/>
            <a:ext cx="4002642" cy="4112396"/>
          </a:xfrm>
          <a:prstGeom prst="rect">
            <a:avLst/>
          </a:prstGeom>
          <a:noFill/>
        </p:spPr>
        <p:txBody>
          <a:bodyPr wrap="none" lIns="91440" tIns="45720" rIns="91440" bIns="45720">
            <a:prstTxWarp prst="textArchDown">
              <a:avLst/>
            </a:prstTxWarp>
            <a:spAutoFit/>
          </a:bodyPr>
          <a:lstStyle/>
          <a:p>
            <a:pPr algn="ctr"/>
            <a:r>
              <a:rPr lang="en-GB" sz="2400" b="1" dirty="0">
                <a:ln w="0"/>
                <a:solidFill>
                  <a:srgbClr val="00B0F0"/>
                </a:solidFill>
                <a:latin typeface="ViacomCBS Raisonne" panose="020B0703040202040103" pitchFamily="34" charset="0"/>
              </a:rPr>
              <a:t>NETWORKS</a:t>
            </a:r>
            <a:endParaRPr lang="en-GB" sz="2400" b="1" cap="none" spc="0" dirty="0">
              <a:ln w="0"/>
              <a:solidFill>
                <a:srgbClr val="00B0F0"/>
              </a:solidFill>
              <a:latin typeface="ViacomCBS Raisonne" panose="020B0703040202040103" pitchFamily="34" charset="0"/>
            </a:endParaRPr>
          </a:p>
        </p:txBody>
      </p:sp>
      <p:sp>
        <p:nvSpPr>
          <p:cNvPr id="62" name="Rectangle 61">
            <a:extLst>
              <a:ext uri="{FF2B5EF4-FFF2-40B4-BE49-F238E27FC236}">
                <a16:creationId xmlns:a16="http://schemas.microsoft.com/office/drawing/2014/main" id="{29ACF34B-EDD8-41FC-993B-ABFD19736205}"/>
              </a:ext>
            </a:extLst>
          </p:cNvPr>
          <p:cNvSpPr/>
          <p:nvPr/>
        </p:nvSpPr>
        <p:spPr>
          <a:xfrm rot="2650474">
            <a:off x="4059392" y="1870475"/>
            <a:ext cx="3986910" cy="3956375"/>
          </a:xfrm>
          <a:prstGeom prst="rect">
            <a:avLst/>
          </a:prstGeom>
          <a:noFill/>
        </p:spPr>
        <p:txBody>
          <a:bodyPr wrap="none" lIns="91440" tIns="45720" rIns="91440" bIns="45720">
            <a:prstTxWarp prst="textArchDown">
              <a:avLst/>
            </a:prstTxWarp>
            <a:spAutoFit/>
          </a:bodyPr>
          <a:lstStyle/>
          <a:p>
            <a:pPr algn="ctr"/>
            <a:r>
              <a:rPr lang="en-GB" sz="2400" b="1" dirty="0">
                <a:ln w="0"/>
                <a:solidFill>
                  <a:srgbClr val="00B0F0"/>
                </a:solidFill>
                <a:latin typeface="ViacomCBS Raisonne" panose="020B0703040202040103" pitchFamily="34" charset="0"/>
              </a:rPr>
              <a:t>REAL WORLD</a:t>
            </a:r>
            <a:endParaRPr lang="en-GB" sz="2800" b="1" cap="none" spc="0" dirty="0">
              <a:ln w="0"/>
              <a:solidFill>
                <a:srgbClr val="00B0F0"/>
              </a:solidFill>
              <a:latin typeface="ViacomCBS Raisonne" panose="020B0703040202040103" pitchFamily="34" charset="0"/>
            </a:endParaRPr>
          </a:p>
        </p:txBody>
      </p:sp>
      <p:sp>
        <p:nvSpPr>
          <p:cNvPr id="63" name="Rectangle 62">
            <a:extLst>
              <a:ext uri="{FF2B5EF4-FFF2-40B4-BE49-F238E27FC236}">
                <a16:creationId xmlns:a16="http://schemas.microsoft.com/office/drawing/2014/main" id="{C2550ACA-8A69-4242-B48D-05657CE85268}"/>
              </a:ext>
            </a:extLst>
          </p:cNvPr>
          <p:cNvSpPr/>
          <p:nvPr/>
        </p:nvSpPr>
        <p:spPr>
          <a:xfrm rot="3021931">
            <a:off x="4212803" y="1890328"/>
            <a:ext cx="3838278" cy="3981969"/>
          </a:xfrm>
          <a:prstGeom prst="rect">
            <a:avLst/>
          </a:prstGeom>
          <a:noFill/>
        </p:spPr>
        <p:txBody>
          <a:bodyPr wrap="none" lIns="91440" tIns="45720" rIns="91440" bIns="45720">
            <a:prstTxWarp prst="textArchUp">
              <a:avLst>
                <a:gd name="adj" fmla="val 5879122"/>
              </a:avLst>
            </a:prstTxWarp>
            <a:spAutoFit/>
          </a:bodyPr>
          <a:lstStyle/>
          <a:p>
            <a:pPr algn="ctr"/>
            <a:r>
              <a:rPr lang="en-GB" sz="2400" b="1" dirty="0">
                <a:ln w="0"/>
                <a:solidFill>
                  <a:srgbClr val="00B0F0"/>
                </a:solidFill>
                <a:latin typeface="ViacomCBS Raisonne" panose="020B0703040202040103" pitchFamily="34" charset="0"/>
              </a:rPr>
              <a:t>STREAMING</a:t>
            </a:r>
            <a:endParaRPr lang="en-GB" sz="2800" b="1" cap="none" spc="0" dirty="0">
              <a:ln w="0"/>
              <a:solidFill>
                <a:srgbClr val="00B0F0"/>
              </a:solidFill>
              <a:latin typeface="ViacomCBS Raisonne" panose="020B0703040202040103" pitchFamily="34" charset="0"/>
            </a:endParaRPr>
          </a:p>
        </p:txBody>
      </p:sp>
      <p:sp>
        <p:nvSpPr>
          <p:cNvPr id="64" name="Rectangle 63">
            <a:extLst>
              <a:ext uri="{FF2B5EF4-FFF2-40B4-BE49-F238E27FC236}">
                <a16:creationId xmlns:a16="http://schemas.microsoft.com/office/drawing/2014/main" id="{040B5D6C-E872-488C-B93C-81BD17CBD55E}"/>
              </a:ext>
            </a:extLst>
          </p:cNvPr>
          <p:cNvSpPr/>
          <p:nvPr/>
        </p:nvSpPr>
        <p:spPr>
          <a:xfrm rot="18878744">
            <a:off x="4077919" y="1843998"/>
            <a:ext cx="4176170" cy="4112394"/>
          </a:xfrm>
          <a:prstGeom prst="rect">
            <a:avLst/>
          </a:prstGeom>
          <a:noFill/>
        </p:spPr>
        <p:txBody>
          <a:bodyPr wrap="none" lIns="91440" tIns="45720" rIns="91440" bIns="45720">
            <a:prstTxWarp prst="textArchUp">
              <a:avLst>
                <a:gd name="adj" fmla="val 5438219"/>
              </a:avLst>
            </a:prstTxWarp>
            <a:spAutoFit/>
          </a:bodyPr>
          <a:lstStyle/>
          <a:p>
            <a:pPr algn="ctr"/>
            <a:r>
              <a:rPr lang="en-GB" sz="2400" b="1" dirty="0">
                <a:ln w="0"/>
                <a:solidFill>
                  <a:srgbClr val="00B0F0"/>
                </a:solidFill>
                <a:latin typeface="ViacomCBS Raisonne" panose="020B0703040202040103" pitchFamily="34" charset="0"/>
              </a:rPr>
              <a:t>STUDIOS</a:t>
            </a:r>
            <a:endParaRPr lang="en-GB" sz="2800" b="1" cap="none" spc="0" dirty="0">
              <a:ln w="0"/>
              <a:solidFill>
                <a:srgbClr val="00B0F0"/>
              </a:solidFill>
              <a:latin typeface="ViacomCBS Raisonne" panose="020B0703040202040103" pitchFamily="34" charset="0"/>
            </a:endParaRPr>
          </a:p>
        </p:txBody>
      </p:sp>
      <p:sp>
        <p:nvSpPr>
          <p:cNvPr id="65" name="Rectangle 21">
            <a:extLst>
              <a:ext uri="{FF2B5EF4-FFF2-40B4-BE49-F238E27FC236}">
                <a16:creationId xmlns:a16="http://schemas.microsoft.com/office/drawing/2014/main" id="{1B82D098-5647-4AFA-88E7-8E31F6A7DCDC}"/>
              </a:ext>
            </a:extLst>
          </p:cNvPr>
          <p:cNvSpPr/>
          <p:nvPr/>
        </p:nvSpPr>
        <p:spPr>
          <a:xfrm>
            <a:off x="253648" y="4240563"/>
            <a:ext cx="3179964" cy="738664"/>
          </a:xfrm>
          <a:prstGeom prst="rect">
            <a:avLst/>
          </a:prstGeom>
        </p:spPr>
        <p:txBody>
          <a:bodyPr wrap="square">
            <a:spAutoFit/>
          </a:bodyPr>
          <a:lstStyle/>
          <a:p>
            <a:pPr algn="ctr" fontAlgn="base">
              <a:spcBef>
                <a:spcPct val="0"/>
              </a:spcBef>
              <a:spcAft>
                <a:spcPct val="0"/>
              </a:spcAft>
            </a:pPr>
            <a:r>
              <a:rPr lang="fr-FR" altLang="en-US" sz="1400" kern="0" dirty="0">
                <a:solidFill>
                  <a:srgbClr val="1475FF"/>
                </a:solidFill>
                <a:latin typeface="ViacomCBS Raisonne" panose="020B0703040202040103" pitchFamily="34" charset="0"/>
                <a:ea typeface="Real Text Pro Book" panose="020B0A04030101020102" pitchFamily="34" charset="77"/>
                <a:cs typeface="Arial" panose="020B0604020202020204" pitchFamily="34" charset="0"/>
              </a:rPr>
              <a:t>Créer des expériences pour nos publics avec nos marques parmi les plus fortes dans </a:t>
            </a:r>
            <a:r>
              <a:rPr lang="fr-FR" altLang="en-US" sz="1400" kern="0" dirty="0" err="1">
                <a:solidFill>
                  <a:srgbClr val="1475FF"/>
                </a:solidFill>
                <a:latin typeface="ViacomCBS Raisonne" panose="020B0703040202040103" pitchFamily="34" charset="0"/>
                <a:ea typeface="Real Text Pro Book" panose="020B0A04030101020102" pitchFamily="34" charset="77"/>
                <a:cs typeface="Arial" panose="020B0604020202020204" pitchFamily="34" charset="0"/>
              </a:rPr>
              <a:t>l’entertainment</a:t>
            </a:r>
            <a:endParaRPr lang="fr-FR" altLang="en-US" sz="1400" kern="0" dirty="0">
              <a:solidFill>
                <a:srgbClr val="1475FF"/>
              </a:solidFill>
              <a:latin typeface="ViacomCBS Raisonne" panose="020B0703040202040103" pitchFamily="34" charset="0"/>
              <a:ea typeface="Real Text Pro Book" panose="020B0A04030101020102" pitchFamily="34" charset="77"/>
              <a:cs typeface="Arial" panose="020B0604020202020204" pitchFamily="34" charset="0"/>
            </a:endParaRPr>
          </a:p>
        </p:txBody>
      </p:sp>
      <p:grpSp>
        <p:nvGrpSpPr>
          <p:cNvPr id="27" name="Groupe 26">
            <a:extLst>
              <a:ext uri="{FF2B5EF4-FFF2-40B4-BE49-F238E27FC236}">
                <a16:creationId xmlns:a16="http://schemas.microsoft.com/office/drawing/2014/main" id="{42953062-2F8D-4140-83CD-8F7B5C1F3045}"/>
              </a:ext>
            </a:extLst>
          </p:cNvPr>
          <p:cNvGrpSpPr/>
          <p:nvPr/>
        </p:nvGrpSpPr>
        <p:grpSpPr>
          <a:xfrm>
            <a:off x="375812" y="5149252"/>
            <a:ext cx="2838178" cy="1014674"/>
            <a:chOff x="375812" y="5149252"/>
            <a:chExt cx="2838178" cy="1014674"/>
          </a:xfrm>
        </p:grpSpPr>
        <p:pic>
          <p:nvPicPr>
            <p:cNvPr id="66" name="Google Shape;127;p5">
              <a:extLst>
                <a:ext uri="{FF2B5EF4-FFF2-40B4-BE49-F238E27FC236}">
                  <a16:creationId xmlns:a16="http://schemas.microsoft.com/office/drawing/2014/main" id="{7DF19DE8-6B0E-4745-AE48-8F64FE50DFB6}"/>
                </a:ext>
              </a:extLst>
            </p:cNvPr>
            <p:cNvPicPr preferRelativeResize="0"/>
            <p:nvPr/>
          </p:nvPicPr>
          <p:blipFill rotWithShape="1">
            <a:blip r:embed="rId22" cstate="screen">
              <a:alphaModFix/>
              <a:extLst>
                <a:ext uri="{28A0092B-C50C-407E-A947-70E740481C1C}">
                  <a14:useLocalDpi xmlns:a14="http://schemas.microsoft.com/office/drawing/2010/main"/>
                </a:ext>
              </a:extLst>
            </a:blip>
            <a:srcRect l="-7305" t="-6714" r="-10716" b="-24934"/>
            <a:stretch/>
          </p:blipFill>
          <p:spPr>
            <a:xfrm>
              <a:off x="375812" y="5706458"/>
              <a:ext cx="769496" cy="457468"/>
            </a:xfrm>
            <a:prstGeom prst="rect">
              <a:avLst/>
            </a:prstGeom>
            <a:noFill/>
            <a:ln>
              <a:noFill/>
            </a:ln>
          </p:spPr>
        </p:pic>
        <p:pic>
          <p:nvPicPr>
            <p:cNvPr id="67" name="Google Shape;141;p5">
              <a:extLst>
                <a:ext uri="{FF2B5EF4-FFF2-40B4-BE49-F238E27FC236}">
                  <a16:creationId xmlns:a16="http://schemas.microsoft.com/office/drawing/2014/main" id="{3F690257-916B-4516-831D-4F586BB95C05}"/>
                </a:ext>
              </a:extLst>
            </p:cNvPr>
            <p:cNvPicPr preferRelativeResize="0">
              <a:picLocks noChangeAspect="1"/>
            </p:cNvPicPr>
            <p:nvPr/>
          </p:nvPicPr>
          <p:blipFill rotWithShape="1">
            <a:blip r:embed="rId23" cstate="screen">
              <a:alphaModFix/>
              <a:extLst>
                <a:ext uri="{28A0092B-C50C-407E-A947-70E740481C1C}">
                  <a14:useLocalDpi xmlns:a14="http://schemas.microsoft.com/office/drawing/2010/main"/>
                </a:ext>
              </a:extLst>
            </a:blip>
            <a:srcRect l="-14204" t="-13809" r="-30890" b="-11393"/>
            <a:stretch/>
          </p:blipFill>
          <p:spPr>
            <a:xfrm>
              <a:off x="2514449" y="5149252"/>
              <a:ext cx="699541" cy="520934"/>
            </a:xfrm>
            <a:prstGeom prst="rect">
              <a:avLst/>
            </a:prstGeom>
            <a:noFill/>
            <a:ln>
              <a:noFill/>
            </a:ln>
          </p:spPr>
        </p:pic>
        <p:pic>
          <p:nvPicPr>
            <p:cNvPr id="68" name="Picture 6">
              <a:extLst>
                <a:ext uri="{FF2B5EF4-FFF2-40B4-BE49-F238E27FC236}">
                  <a16:creationId xmlns:a16="http://schemas.microsoft.com/office/drawing/2014/main" id="{8D8A59EF-0B2D-40A3-9206-7C7F2C8D6530}"/>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p:blipFill>
          <p:spPr bwMode="auto">
            <a:xfrm>
              <a:off x="433411" y="5323922"/>
              <a:ext cx="823055" cy="97983"/>
            </a:xfrm>
            <a:prstGeom prst="rect">
              <a:avLst/>
            </a:prstGeom>
            <a:noFill/>
            <a:extLst>
              <a:ext uri="{909E8E84-426E-40DD-AFC4-6F175D3DCCD1}">
                <a14:hiddenFill xmlns:a14="http://schemas.microsoft.com/office/drawing/2010/main">
                  <a:solidFill>
                    <a:srgbClr val="FFFFFF"/>
                  </a:solidFill>
                </a14:hiddenFill>
              </a:ext>
            </a:extLst>
          </p:spPr>
        </p:pic>
        <p:pic>
          <p:nvPicPr>
            <p:cNvPr id="69" name="Google Shape;144;p5">
              <a:extLst>
                <a:ext uri="{FF2B5EF4-FFF2-40B4-BE49-F238E27FC236}">
                  <a16:creationId xmlns:a16="http://schemas.microsoft.com/office/drawing/2014/main" id="{D9688179-B315-4A34-83B8-DF033642B4BB}"/>
                </a:ext>
              </a:extLst>
            </p:cNvPr>
            <p:cNvPicPr preferRelativeResize="0"/>
            <p:nvPr/>
          </p:nvPicPr>
          <p:blipFill>
            <a:blip r:embed="rId25" cstate="print">
              <a:extLst>
                <a:ext uri="{28A0092B-C50C-407E-A947-70E740481C1C}">
                  <a14:useLocalDpi xmlns:a14="http://schemas.microsoft.com/office/drawing/2010/main" val="0"/>
                </a:ext>
              </a:extLst>
            </a:blip>
            <a:srcRect/>
            <a:stretch/>
          </p:blipFill>
          <p:spPr>
            <a:xfrm>
              <a:off x="1566818" y="5263780"/>
              <a:ext cx="699541" cy="271072"/>
            </a:xfrm>
            <a:prstGeom prst="rect">
              <a:avLst/>
            </a:prstGeom>
            <a:noFill/>
            <a:ln>
              <a:noFill/>
            </a:ln>
          </p:spPr>
        </p:pic>
        <p:pic>
          <p:nvPicPr>
            <p:cNvPr id="19" name="Image 18">
              <a:extLst>
                <a:ext uri="{FF2B5EF4-FFF2-40B4-BE49-F238E27FC236}">
                  <a16:creationId xmlns:a16="http://schemas.microsoft.com/office/drawing/2014/main" id="{DF916091-D69F-4130-8992-421C097CC5A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72622" y="5734926"/>
              <a:ext cx="912687" cy="362823"/>
            </a:xfrm>
            <a:prstGeom prst="rect">
              <a:avLst/>
            </a:prstGeom>
          </p:spPr>
        </p:pic>
        <p:pic>
          <p:nvPicPr>
            <p:cNvPr id="23" name="Image 22">
              <a:extLst>
                <a:ext uri="{FF2B5EF4-FFF2-40B4-BE49-F238E27FC236}">
                  <a16:creationId xmlns:a16="http://schemas.microsoft.com/office/drawing/2014/main" id="{5AC19ADF-AB28-4BDE-9AE5-74CC6FCC7C04}"/>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12623" y="5734926"/>
              <a:ext cx="646095" cy="330497"/>
            </a:xfrm>
            <a:prstGeom prst="rect">
              <a:avLst/>
            </a:prstGeom>
          </p:spPr>
        </p:pic>
      </p:grpSp>
      <p:grpSp>
        <p:nvGrpSpPr>
          <p:cNvPr id="70" name="Groupe 69">
            <a:extLst>
              <a:ext uri="{FF2B5EF4-FFF2-40B4-BE49-F238E27FC236}">
                <a16:creationId xmlns:a16="http://schemas.microsoft.com/office/drawing/2014/main" id="{9DEADA96-F230-4291-9448-0CFB96728981}"/>
              </a:ext>
            </a:extLst>
          </p:cNvPr>
          <p:cNvGrpSpPr/>
          <p:nvPr/>
        </p:nvGrpSpPr>
        <p:grpSpPr>
          <a:xfrm>
            <a:off x="-2801815" y="169128"/>
            <a:ext cx="2047031" cy="778143"/>
            <a:chOff x="-2801815" y="169128"/>
            <a:chExt cx="2047031" cy="778143"/>
          </a:xfrm>
        </p:grpSpPr>
        <p:sp>
          <p:nvSpPr>
            <p:cNvPr id="71" name="Rectangle 70">
              <a:extLst>
                <a:ext uri="{FF2B5EF4-FFF2-40B4-BE49-F238E27FC236}">
                  <a16:creationId xmlns:a16="http://schemas.microsoft.com/office/drawing/2014/main" id="{384FF83E-FB15-4D5A-9A56-940D860F46D5}"/>
                </a:ext>
              </a:extLst>
            </p:cNvPr>
            <p:cNvSpPr/>
            <p:nvPr/>
          </p:nvSpPr>
          <p:spPr>
            <a:xfrm>
              <a:off x="-2801815" y="169128"/>
              <a:ext cx="2047031" cy="778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72" name="Rectangle 71">
              <a:extLst>
                <a:ext uri="{FF2B5EF4-FFF2-40B4-BE49-F238E27FC236}">
                  <a16:creationId xmlns:a16="http://schemas.microsoft.com/office/drawing/2014/main" id="{A8DC8353-9763-4474-9EA6-EF67846B5AC6}"/>
                </a:ext>
              </a:extLst>
            </p:cNvPr>
            <p:cNvSpPr/>
            <p:nvPr/>
          </p:nvSpPr>
          <p:spPr>
            <a:xfrm>
              <a:off x="-2801815" y="169128"/>
              <a:ext cx="1898463" cy="738664"/>
            </a:xfrm>
            <a:prstGeom prst="rect">
              <a:avLst/>
            </a:prstGeom>
          </p:spPr>
          <p:txBody>
            <a:bodyPr wrap="square">
              <a:spAutoFit/>
            </a:bodyPr>
            <a:lstStyle/>
            <a:p>
              <a:r>
                <a:rPr lang="en-US" sz="1400" dirty="0">
                  <a:solidFill>
                    <a:srgbClr val="FFFFFF"/>
                  </a:solidFill>
                </a:rPr>
                <a:t>Version </a:t>
              </a:r>
              <a:r>
                <a:rPr lang="en-US" sz="1400" dirty="0" err="1">
                  <a:solidFill>
                    <a:srgbClr val="FFFFFF"/>
                  </a:solidFill>
                </a:rPr>
                <a:t>marché</a:t>
              </a:r>
              <a:r>
                <a:rPr lang="en-US" sz="1400" dirty="0">
                  <a:solidFill>
                    <a:srgbClr val="FFFFFF"/>
                  </a:solidFill>
                </a:rPr>
                <a:t> 	</a:t>
              </a:r>
            </a:p>
            <a:p>
              <a:r>
                <a:rPr lang="en-US" sz="1400" dirty="0">
                  <a:solidFill>
                    <a:srgbClr val="FFFFFF"/>
                  </a:solidFill>
                </a:rPr>
                <a:t>Version affiliates</a:t>
              </a:r>
            </a:p>
            <a:p>
              <a:r>
                <a:rPr lang="en-US" sz="1400" dirty="0">
                  <a:solidFill>
                    <a:srgbClr val="FFFFFF"/>
                  </a:solidFill>
                </a:rPr>
                <a:t>Version clients pub</a:t>
              </a:r>
            </a:p>
          </p:txBody>
        </p:sp>
        <p:sp>
          <p:nvSpPr>
            <p:cNvPr id="73" name="Rectangle 72">
              <a:extLst>
                <a:ext uri="{FF2B5EF4-FFF2-40B4-BE49-F238E27FC236}">
                  <a16:creationId xmlns:a16="http://schemas.microsoft.com/office/drawing/2014/main" id="{49B8FFC6-6CC0-4A02-9B69-3B2B1AAB4D3A}"/>
                </a:ext>
              </a:extLst>
            </p:cNvPr>
            <p:cNvSpPr/>
            <p:nvPr/>
          </p:nvSpPr>
          <p:spPr>
            <a:xfrm>
              <a:off x="-1061788" y="277268"/>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74" name="Rectangle 73">
              <a:extLst>
                <a:ext uri="{FF2B5EF4-FFF2-40B4-BE49-F238E27FC236}">
                  <a16:creationId xmlns:a16="http://schemas.microsoft.com/office/drawing/2014/main" id="{5FF60931-7BA2-4334-A2D9-D0ADEE7915B8}"/>
                </a:ext>
              </a:extLst>
            </p:cNvPr>
            <p:cNvSpPr/>
            <p:nvPr/>
          </p:nvSpPr>
          <p:spPr>
            <a:xfrm>
              <a:off x="-1061788" y="508426"/>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75" name="Rectangle 74">
              <a:extLst>
                <a:ext uri="{FF2B5EF4-FFF2-40B4-BE49-F238E27FC236}">
                  <a16:creationId xmlns:a16="http://schemas.microsoft.com/office/drawing/2014/main" id="{AC5695DB-E818-46FD-BD0D-EC6650FF7768}"/>
                </a:ext>
              </a:extLst>
            </p:cNvPr>
            <p:cNvSpPr/>
            <p:nvPr/>
          </p:nvSpPr>
          <p:spPr>
            <a:xfrm>
              <a:off x="-1061788" y="754275"/>
              <a:ext cx="172016"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76" name="ZoneTexte 75">
              <a:extLst>
                <a:ext uri="{FF2B5EF4-FFF2-40B4-BE49-F238E27FC236}">
                  <a16:creationId xmlns:a16="http://schemas.microsoft.com/office/drawing/2014/main" id="{A0EFAC20-EDE7-4641-A53D-97F150E57DB7}"/>
                </a:ext>
              </a:extLst>
            </p:cNvPr>
            <p:cNvSpPr txBox="1"/>
            <p:nvPr/>
          </p:nvSpPr>
          <p:spPr>
            <a:xfrm>
              <a:off x="-1110593" y="685661"/>
              <a:ext cx="261610" cy="261610"/>
            </a:xfrm>
            <a:prstGeom prst="rect">
              <a:avLst/>
            </a:prstGeom>
            <a:noFill/>
          </p:spPr>
          <p:txBody>
            <a:bodyPr wrap="none" rtlCol="0">
              <a:spAutoFit/>
            </a:bodyPr>
            <a:lstStyle/>
            <a:p>
              <a:r>
                <a:rPr lang="fr-FR" sz="1100" b="1" dirty="0">
                  <a:solidFill>
                    <a:srgbClr val="FFFFFF"/>
                  </a:solidFill>
                </a:rPr>
                <a:t>X</a:t>
              </a:r>
              <a:endParaRPr lang="fr-FR" sz="1050" b="1" dirty="0">
                <a:solidFill>
                  <a:srgbClr val="FFFFFF"/>
                </a:solidFill>
              </a:endParaRPr>
            </a:p>
          </p:txBody>
        </p:sp>
        <p:sp>
          <p:nvSpPr>
            <p:cNvPr id="77" name="ZoneTexte 76">
              <a:extLst>
                <a:ext uri="{FF2B5EF4-FFF2-40B4-BE49-F238E27FC236}">
                  <a16:creationId xmlns:a16="http://schemas.microsoft.com/office/drawing/2014/main" id="{75151097-3B6D-4B10-AF36-F1124CC1BF2E}"/>
                </a:ext>
              </a:extLst>
            </p:cNvPr>
            <p:cNvSpPr txBox="1"/>
            <p:nvPr/>
          </p:nvSpPr>
          <p:spPr>
            <a:xfrm>
              <a:off x="-1107428" y="453474"/>
              <a:ext cx="261610" cy="261610"/>
            </a:xfrm>
            <a:prstGeom prst="rect">
              <a:avLst/>
            </a:prstGeom>
            <a:noFill/>
          </p:spPr>
          <p:txBody>
            <a:bodyPr wrap="none" rtlCol="0">
              <a:spAutoFit/>
            </a:bodyPr>
            <a:lstStyle/>
            <a:p>
              <a:r>
                <a:rPr lang="fr-FR" sz="1100" b="1" dirty="0">
                  <a:solidFill>
                    <a:srgbClr val="FFFFFF"/>
                  </a:solidFill>
                </a:rPr>
                <a:t>X</a:t>
              </a:r>
              <a:endParaRPr lang="fr-FR" sz="1050" b="1" dirty="0">
                <a:solidFill>
                  <a:srgbClr val="FFFFFF"/>
                </a:solidFill>
              </a:endParaRPr>
            </a:p>
          </p:txBody>
        </p:sp>
        <p:sp>
          <p:nvSpPr>
            <p:cNvPr id="78" name="ZoneTexte 77">
              <a:extLst>
                <a:ext uri="{FF2B5EF4-FFF2-40B4-BE49-F238E27FC236}">
                  <a16:creationId xmlns:a16="http://schemas.microsoft.com/office/drawing/2014/main" id="{4D769833-7BB0-4F2E-AA07-D7F0AB50F230}"/>
                </a:ext>
              </a:extLst>
            </p:cNvPr>
            <p:cNvSpPr txBox="1"/>
            <p:nvPr/>
          </p:nvSpPr>
          <p:spPr>
            <a:xfrm>
              <a:off x="-1110593" y="221287"/>
              <a:ext cx="261610" cy="261610"/>
            </a:xfrm>
            <a:prstGeom prst="rect">
              <a:avLst/>
            </a:prstGeom>
            <a:noFill/>
          </p:spPr>
          <p:txBody>
            <a:bodyPr wrap="none" rtlCol="0">
              <a:spAutoFit/>
            </a:bodyPr>
            <a:lstStyle/>
            <a:p>
              <a:r>
                <a:rPr lang="fr-FR" sz="1100" b="1" dirty="0">
                  <a:solidFill>
                    <a:srgbClr val="FFFFFF"/>
                  </a:solidFill>
                </a:rPr>
                <a:t>X</a:t>
              </a:r>
              <a:endParaRPr lang="fr-FR" sz="1050" b="1" dirty="0">
                <a:solidFill>
                  <a:srgbClr val="FFFFFF"/>
                </a:solidFill>
              </a:endParaRPr>
            </a:p>
          </p:txBody>
        </p:sp>
      </p:grpSp>
      <p:pic>
        <p:nvPicPr>
          <p:cNvPr id="79" name="Image 78" descr="Une image contenant texte, matériel, objets métalliques, roue&#10;&#10;Description générée automatiquement">
            <a:extLst>
              <a:ext uri="{FF2B5EF4-FFF2-40B4-BE49-F238E27FC236}">
                <a16:creationId xmlns:a16="http://schemas.microsoft.com/office/drawing/2014/main" id="{20B398D5-08CF-4BF2-ABCF-145CD63FA20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51477" y="3440323"/>
            <a:ext cx="1913088" cy="237268"/>
          </a:xfrm>
          <a:prstGeom prst="rect">
            <a:avLst/>
          </a:prstGeom>
        </p:spPr>
      </p:pic>
      <p:sp>
        <p:nvSpPr>
          <p:cNvPr id="80" name="ZoneTexte 79">
            <a:extLst>
              <a:ext uri="{FF2B5EF4-FFF2-40B4-BE49-F238E27FC236}">
                <a16:creationId xmlns:a16="http://schemas.microsoft.com/office/drawing/2014/main" id="{4CC8CD50-6189-4D07-8E24-E3345EF6ABE4}"/>
              </a:ext>
            </a:extLst>
          </p:cNvPr>
          <p:cNvSpPr txBox="1"/>
          <p:nvPr/>
        </p:nvSpPr>
        <p:spPr>
          <a:xfrm>
            <a:off x="5006887" y="3731185"/>
            <a:ext cx="2202269" cy="584775"/>
          </a:xfrm>
          <a:prstGeom prst="rect">
            <a:avLst/>
          </a:prstGeom>
          <a:noFill/>
        </p:spPr>
        <p:txBody>
          <a:bodyPr wrap="square" rtlCol="0">
            <a:spAutoFit/>
          </a:bodyPr>
          <a:lstStyle/>
          <a:p>
            <a:pPr algn="ctr"/>
            <a:r>
              <a:rPr lang="fr-FR" sz="1600" b="1" dirty="0">
                <a:solidFill>
                  <a:srgbClr val="FFFFFF"/>
                </a:solidFill>
                <a:latin typeface="ViacomCBS Raisonne" panose="020B0703040202040103" pitchFamily="34" charset="0"/>
              </a:rPr>
              <a:t>UNLEASHING THE POWER OF CONTENT</a:t>
            </a:r>
          </a:p>
        </p:txBody>
      </p:sp>
      <p:sp>
        <p:nvSpPr>
          <p:cNvPr id="81" name="Rectangle 80">
            <a:extLst>
              <a:ext uri="{FF2B5EF4-FFF2-40B4-BE49-F238E27FC236}">
                <a16:creationId xmlns:a16="http://schemas.microsoft.com/office/drawing/2014/main" id="{B054DF6D-9B51-4B19-BC66-773653BFC08A}"/>
              </a:ext>
            </a:extLst>
          </p:cNvPr>
          <p:cNvSpPr/>
          <p:nvPr/>
        </p:nvSpPr>
        <p:spPr>
          <a:xfrm flipH="1" flipV="1">
            <a:off x="-5628769" y="1218409"/>
            <a:ext cx="1118862" cy="613075"/>
          </a:xfrm>
          <a:prstGeom prst="rect">
            <a:avLst/>
          </a:prstGeom>
          <a:solidFill>
            <a:srgbClr val="013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Rectangle 81">
            <a:extLst>
              <a:ext uri="{FF2B5EF4-FFF2-40B4-BE49-F238E27FC236}">
                <a16:creationId xmlns:a16="http://schemas.microsoft.com/office/drawing/2014/main" id="{2D32970F-D5AB-448A-B7C0-8554DC459978}"/>
              </a:ext>
            </a:extLst>
          </p:cNvPr>
          <p:cNvSpPr/>
          <p:nvPr/>
        </p:nvSpPr>
        <p:spPr>
          <a:xfrm flipH="1" flipV="1">
            <a:off x="-5628771" y="1904653"/>
            <a:ext cx="1118862" cy="613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3" name="Rectangle 82">
            <a:extLst>
              <a:ext uri="{FF2B5EF4-FFF2-40B4-BE49-F238E27FC236}">
                <a16:creationId xmlns:a16="http://schemas.microsoft.com/office/drawing/2014/main" id="{BC20F962-950C-483E-B98C-EE2C84975CB3}"/>
              </a:ext>
            </a:extLst>
          </p:cNvPr>
          <p:cNvSpPr/>
          <p:nvPr/>
        </p:nvSpPr>
        <p:spPr>
          <a:xfrm flipH="1" flipV="1">
            <a:off x="-5641838" y="3277141"/>
            <a:ext cx="1118862" cy="613075"/>
          </a:xfrm>
          <a:prstGeom prst="rect">
            <a:avLst/>
          </a:prstGeom>
          <a:solidFill>
            <a:srgbClr val="9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Rectangle 83">
            <a:extLst>
              <a:ext uri="{FF2B5EF4-FFF2-40B4-BE49-F238E27FC236}">
                <a16:creationId xmlns:a16="http://schemas.microsoft.com/office/drawing/2014/main" id="{07067F04-110E-4527-B80A-6DAA89C564E4}"/>
              </a:ext>
            </a:extLst>
          </p:cNvPr>
          <p:cNvSpPr/>
          <p:nvPr/>
        </p:nvSpPr>
        <p:spPr>
          <a:xfrm flipH="1" flipV="1">
            <a:off x="-5641839" y="3963385"/>
            <a:ext cx="1118862" cy="613075"/>
          </a:xfrm>
          <a:prstGeom prst="rect">
            <a:avLst/>
          </a:prstGeom>
          <a:solidFill>
            <a:srgbClr val="FF2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5" name="Rectangle 84">
            <a:extLst>
              <a:ext uri="{FF2B5EF4-FFF2-40B4-BE49-F238E27FC236}">
                <a16:creationId xmlns:a16="http://schemas.microsoft.com/office/drawing/2014/main" id="{480ED371-F9FE-40E6-AD45-6F3C1958A2F8}"/>
              </a:ext>
            </a:extLst>
          </p:cNvPr>
          <p:cNvSpPr/>
          <p:nvPr/>
        </p:nvSpPr>
        <p:spPr>
          <a:xfrm flipH="1" flipV="1">
            <a:off x="-4229169" y="1218409"/>
            <a:ext cx="1118862" cy="613075"/>
          </a:xfrm>
          <a:prstGeom prst="rect">
            <a:avLst/>
          </a:prstGeom>
          <a:solidFill>
            <a:srgbClr val="006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6" name="Rectangle 85">
            <a:extLst>
              <a:ext uri="{FF2B5EF4-FFF2-40B4-BE49-F238E27FC236}">
                <a16:creationId xmlns:a16="http://schemas.microsoft.com/office/drawing/2014/main" id="{F49792C5-F1AF-4E0E-AFD5-9E5577FFB5D3}"/>
              </a:ext>
            </a:extLst>
          </p:cNvPr>
          <p:cNvSpPr/>
          <p:nvPr/>
        </p:nvSpPr>
        <p:spPr>
          <a:xfrm flipH="1" flipV="1">
            <a:off x="-4229169" y="1903990"/>
            <a:ext cx="1118862" cy="613075"/>
          </a:xfrm>
          <a:prstGeom prst="rect">
            <a:avLst/>
          </a:prstGeom>
          <a:solidFill>
            <a:srgbClr val="00D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7" name="Rectangle 86">
            <a:extLst>
              <a:ext uri="{FF2B5EF4-FFF2-40B4-BE49-F238E27FC236}">
                <a16:creationId xmlns:a16="http://schemas.microsoft.com/office/drawing/2014/main" id="{94E37355-64B3-4F2C-9559-45E47621A8D4}"/>
              </a:ext>
            </a:extLst>
          </p:cNvPr>
          <p:cNvSpPr/>
          <p:nvPr/>
        </p:nvSpPr>
        <p:spPr>
          <a:xfrm flipH="1" flipV="1">
            <a:off x="-4229169" y="3275152"/>
            <a:ext cx="1118862" cy="613075"/>
          </a:xfrm>
          <a:prstGeom prst="rect">
            <a:avLst/>
          </a:prstGeom>
          <a:solidFill>
            <a:srgbClr val="999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8" name="Rectangle 87">
            <a:extLst>
              <a:ext uri="{FF2B5EF4-FFF2-40B4-BE49-F238E27FC236}">
                <a16:creationId xmlns:a16="http://schemas.microsoft.com/office/drawing/2014/main" id="{F80909CE-ACAA-4B05-93FF-26620C0B49F1}"/>
              </a:ext>
            </a:extLst>
          </p:cNvPr>
          <p:cNvSpPr/>
          <p:nvPr/>
        </p:nvSpPr>
        <p:spPr>
          <a:xfrm flipH="1" flipV="1">
            <a:off x="-4229169" y="3960733"/>
            <a:ext cx="1118862" cy="613075"/>
          </a:xfrm>
          <a:prstGeom prst="rect">
            <a:avLst/>
          </a:prstGeom>
          <a:solidFill>
            <a:srgbClr val="BFB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9" name="Rectangle 88">
            <a:extLst>
              <a:ext uri="{FF2B5EF4-FFF2-40B4-BE49-F238E27FC236}">
                <a16:creationId xmlns:a16="http://schemas.microsoft.com/office/drawing/2014/main" id="{19EDF210-6E2C-4C4D-A1C2-EB852EC8227F}"/>
              </a:ext>
            </a:extLst>
          </p:cNvPr>
          <p:cNvSpPr/>
          <p:nvPr/>
        </p:nvSpPr>
        <p:spPr>
          <a:xfrm flipH="1" flipV="1">
            <a:off x="-5628771" y="2590897"/>
            <a:ext cx="1118862" cy="613075"/>
          </a:xfrm>
          <a:prstGeom prst="rect">
            <a:avLst/>
          </a:prstGeom>
          <a:solidFill>
            <a:srgbClr val="7F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0" name="Rectangle 89">
            <a:extLst>
              <a:ext uri="{FF2B5EF4-FFF2-40B4-BE49-F238E27FC236}">
                <a16:creationId xmlns:a16="http://schemas.microsoft.com/office/drawing/2014/main" id="{3FAB7AA8-C4B5-407A-802C-1287C5C295AC}"/>
              </a:ext>
            </a:extLst>
          </p:cNvPr>
          <p:cNvSpPr/>
          <p:nvPr/>
        </p:nvSpPr>
        <p:spPr>
          <a:xfrm flipH="1" flipV="1">
            <a:off x="-5641840" y="4649631"/>
            <a:ext cx="1118862" cy="613075"/>
          </a:xfrm>
          <a:prstGeom prst="rect">
            <a:avLst/>
          </a:prstGeom>
          <a:solidFill>
            <a:srgbClr val="F77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1" name="Rectangle 90">
            <a:extLst>
              <a:ext uri="{FF2B5EF4-FFF2-40B4-BE49-F238E27FC236}">
                <a16:creationId xmlns:a16="http://schemas.microsoft.com/office/drawing/2014/main" id="{7810A84D-5AAE-4863-BD54-BAA74766A107}"/>
              </a:ext>
            </a:extLst>
          </p:cNvPr>
          <p:cNvSpPr/>
          <p:nvPr/>
        </p:nvSpPr>
        <p:spPr>
          <a:xfrm flipH="1" flipV="1">
            <a:off x="-4229169" y="2589571"/>
            <a:ext cx="1118862" cy="613075"/>
          </a:xfrm>
          <a:prstGeom prst="rect">
            <a:avLst/>
          </a:prstGeom>
          <a:solidFill>
            <a:srgbClr val="DD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2" name="Rectangle 91">
            <a:extLst>
              <a:ext uri="{FF2B5EF4-FFF2-40B4-BE49-F238E27FC236}">
                <a16:creationId xmlns:a16="http://schemas.microsoft.com/office/drawing/2014/main" id="{C0FCE5CE-7341-43BB-9F75-566A82B6AE6B}"/>
              </a:ext>
            </a:extLst>
          </p:cNvPr>
          <p:cNvSpPr/>
          <p:nvPr/>
        </p:nvSpPr>
        <p:spPr>
          <a:xfrm flipH="1" flipV="1">
            <a:off x="-4229169" y="4646316"/>
            <a:ext cx="1118862" cy="613075"/>
          </a:xfrm>
          <a:prstGeom prst="rect">
            <a:avLst/>
          </a:prstGeom>
          <a:solidFill>
            <a:srgbClr val="E3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3" name="Rectangle 92">
            <a:extLst>
              <a:ext uri="{FF2B5EF4-FFF2-40B4-BE49-F238E27FC236}">
                <a16:creationId xmlns:a16="http://schemas.microsoft.com/office/drawing/2014/main" id="{3D0182AD-2AD8-4C0E-9716-8F7BF5709BCE}"/>
              </a:ext>
            </a:extLst>
          </p:cNvPr>
          <p:cNvSpPr/>
          <p:nvPr/>
        </p:nvSpPr>
        <p:spPr>
          <a:xfrm>
            <a:off x="-5628770" y="169001"/>
            <a:ext cx="1316178" cy="778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94" name="Rectangle 93">
            <a:extLst>
              <a:ext uri="{FF2B5EF4-FFF2-40B4-BE49-F238E27FC236}">
                <a16:creationId xmlns:a16="http://schemas.microsoft.com/office/drawing/2014/main" id="{2799BD9F-2D86-45ED-81C4-B9AA004E905D}"/>
              </a:ext>
            </a:extLst>
          </p:cNvPr>
          <p:cNvSpPr/>
          <p:nvPr/>
        </p:nvSpPr>
        <p:spPr>
          <a:xfrm>
            <a:off x="-4227055" y="184861"/>
            <a:ext cx="1316178" cy="778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Tree>
    <p:extLst>
      <p:ext uri="{BB962C8B-B14F-4D97-AF65-F5344CB8AC3E}">
        <p14:creationId xmlns:p14="http://schemas.microsoft.com/office/powerpoint/2010/main" val="25862138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2000"/>
                                        <p:tgtEl>
                                          <p:spTgt spid="60"/>
                                        </p:tgtEl>
                                      </p:cBhvr>
                                    </p:animEffect>
                                  </p:childTnLst>
                                </p:cTn>
                              </p:par>
                              <p:par>
                                <p:cTn id="11" presetID="8" presetClass="emph" presetSubtype="0" repeatCount="indefinite" fill="hold" nodeType="withEffect">
                                  <p:stCondLst>
                                    <p:cond delay="0"/>
                                  </p:stCondLst>
                                  <p:childTnLst>
                                    <p:animRot by="21600000">
                                      <p:cBhvr>
                                        <p:cTn id="12" dur="2000" fill="hold"/>
                                        <p:tgtEl>
                                          <p:spTgt spid="60"/>
                                        </p:tgtEl>
                                        <p:attrNameLst>
                                          <p:attrName>r</p:attrName>
                                        </p:attrNameLst>
                                      </p:cBhvr>
                                    </p:animRo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childTnLst>
                          </p:cTn>
                        </p:par>
                        <p:par>
                          <p:cTn id="26" fill="hold">
                            <p:stCondLst>
                              <p:cond delay="2500"/>
                            </p:stCondLst>
                            <p:childTnLst>
                              <p:par>
                                <p:cTn id="27" presetID="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0-#ppt_w/2"/>
                                          </p:val>
                                        </p:tav>
                                        <p:tav tm="100000">
                                          <p:val>
                                            <p:strVal val="#ppt_x"/>
                                          </p:val>
                                        </p:tav>
                                      </p:tavLst>
                                    </p:anim>
                                    <p:anim calcmode="lin" valueType="num">
                                      <p:cBhvr additive="base">
                                        <p:cTn id="34" dur="500" fill="hold"/>
                                        <p:tgtEl>
                                          <p:spTgt spid="43"/>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50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1+#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50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1+#ppt_w/2"/>
                                          </p:val>
                                        </p:tav>
                                        <p:tav tm="100000">
                                          <p:val>
                                            <p:strVal val="#ppt_x"/>
                                          </p:val>
                                        </p:tav>
                                      </p:tavLst>
                                    </p:anim>
                                    <p:anim calcmode="lin" valueType="num">
                                      <p:cBhvr additive="base">
                                        <p:cTn id="42" dur="500" fill="hold"/>
                                        <p:tgtEl>
                                          <p:spTgt spid="49"/>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2"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1+#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2" presetClass="entr" presetSubtype="8"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0-#ppt_w/2"/>
                                          </p:val>
                                        </p:tav>
                                        <p:tav tm="100000">
                                          <p:val>
                                            <p:strVal val="#ppt_x"/>
                                          </p:val>
                                        </p:tav>
                                      </p:tavLst>
                                    </p:anim>
                                    <p:anim calcmode="lin" valueType="num">
                                      <p:cBhvr additive="base">
                                        <p:cTn id="52" dur="500" fill="hold"/>
                                        <p:tgtEl>
                                          <p:spTgt spid="2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additive="base">
                                        <p:cTn id="55" dur="500" fill="hold"/>
                                        <p:tgtEl>
                                          <p:spTgt spid="65"/>
                                        </p:tgtEl>
                                        <p:attrNameLst>
                                          <p:attrName>ppt_x</p:attrName>
                                        </p:attrNameLst>
                                      </p:cBhvr>
                                      <p:tavLst>
                                        <p:tav tm="0">
                                          <p:val>
                                            <p:strVal val="0-#ppt_w/2"/>
                                          </p:val>
                                        </p:tav>
                                        <p:tav tm="100000">
                                          <p:val>
                                            <p:strVal val="#ppt_x"/>
                                          </p:val>
                                        </p:tav>
                                      </p:tavLst>
                                    </p:anim>
                                    <p:anim calcmode="lin" valueType="num">
                                      <p:cBhvr additive="base">
                                        <p:cTn id="56"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3" grpId="0"/>
      <p:bldP spid="61" grpId="0"/>
      <p:bldP spid="62" grpId="0"/>
      <p:bldP spid="63" grpId="0"/>
      <p:bldP spid="64"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5A32-FE97-A54B-8B88-C99A3FFBBACD}"/>
              </a:ext>
            </a:extLst>
          </p:cNvPr>
          <p:cNvSpPr>
            <a:spLocks noGrp="1"/>
          </p:cNvSpPr>
          <p:nvPr>
            <p:ph type="title"/>
          </p:nvPr>
        </p:nvSpPr>
        <p:spPr/>
        <p:txBody>
          <a:bodyPr/>
          <a:lstStyle/>
          <a:p>
            <a:r>
              <a:rPr lang="es-ES" dirty="0"/>
              <a:t>STUDIOS</a:t>
            </a:r>
            <a:endParaRPr lang="en-US" dirty="0"/>
          </a:p>
        </p:txBody>
      </p:sp>
      <p:sp>
        <p:nvSpPr>
          <p:cNvPr id="4" name="Slide Number Placeholder 3">
            <a:extLst>
              <a:ext uri="{FF2B5EF4-FFF2-40B4-BE49-F238E27FC236}">
                <a16:creationId xmlns:a16="http://schemas.microsoft.com/office/drawing/2014/main" id="{1E6567EC-E072-F04E-B75C-8651F58D3216}"/>
              </a:ext>
            </a:extLst>
          </p:cNvPr>
          <p:cNvSpPr>
            <a:spLocks noGrp="1"/>
          </p:cNvSpPr>
          <p:nvPr>
            <p:ph type="sldNum" sz="quarter" idx="7"/>
          </p:nvPr>
        </p:nvSpPr>
        <p:spPr/>
        <p:txBody>
          <a:bodyPr/>
          <a:lstStyle/>
          <a:p>
            <a:pPr marL="34271" algn="r">
              <a:lnSpc>
                <a:spcPts val="849"/>
              </a:lnSpc>
            </a:pPr>
            <a:fld id="{81D60167-4931-47E6-BA6A-407CBD079E47}" type="slidenum">
              <a:rPr lang="en-US" smtClean="0"/>
              <a:pPr marL="34271" algn="r">
                <a:lnSpc>
                  <a:spcPts val="849"/>
                </a:lnSpc>
              </a:pPr>
              <a:t>5</a:t>
            </a:fld>
            <a:endParaRPr lang="en-US" dirty="0"/>
          </a:p>
        </p:txBody>
      </p:sp>
    </p:spTree>
    <p:extLst>
      <p:ext uri="{BB962C8B-B14F-4D97-AF65-F5344CB8AC3E}">
        <p14:creationId xmlns:p14="http://schemas.microsoft.com/office/powerpoint/2010/main" val="3269019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E3A35E-5A23-4FCF-B687-BCDD92584CB0}"/>
              </a:ext>
            </a:extLst>
          </p:cNvPr>
          <p:cNvSpPr>
            <a:spLocks noGrp="1"/>
          </p:cNvSpPr>
          <p:nvPr>
            <p:ph type="title"/>
          </p:nvPr>
        </p:nvSpPr>
        <p:spPr/>
        <p:txBody>
          <a:bodyPr/>
          <a:lstStyle/>
          <a:p>
            <a:endParaRPr lang="en-US"/>
          </a:p>
        </p:txBody>
      </p:sp>
      <p:sp>
        <p:nvSpPr>
          <p:cNvPr id="3" name="Espace réservé du texte 2">
            <a:extLst>
              <a:ext uri="{FF2B5EF4-FFF2-40B4-BE49-F238E27FC236}">
                <a16:creationId xmlns:a16="http://schemas.microsoft.com/office/drawing/2014/main" id="{6101294B-92B1-4E98-943C-8A564279A332}"/>
              </a:ext>
            </a:extLst>
          </p:cNvPr>
          <p:cNvSpPr>
            <a:spLocks noGrp="1"/>
          </p:cNvSpPr>
          <p:nvPr>
            <p:ph type="body" idx="1"/>
          </p:nvPr>
        </p:nvSpPr>
        <p:spPr/>
        <p:txBody>
          <a:bodyPr/>
          <a:lstStyle/>
          <a:p>
            <a:endParaRPr lang="en-US"/>
          </a:p>
        </p:txBody>
      </p:sp>
      <p:pic>
        <p:nvPicPr>
          <p:cNvPr id="4" name="Image 3">
            <a:extLst>
              <a:ext uri="{FF2B5EF4-FFF2-40B4-BE49-F238E27FC236}">
                <a16:creationId xmlns:a16="http://schemas.microsoft.com/office/drawing/2014/main" id="{8303266F-2165-46FC-9B53-068F89939A55}"/>
              </a:ext>
            </a:extLst>
          </p:cNvPr>
          <p:cNvPicPr>
            <a:picLocks noChangeAspect="1"/>
          </p:cNvPicPr>
          <p:nvPr/>
        </p:nvPicPr>
        <p:blipFill>
          <a:blip r:embed="rId3"/>
          <a:stretch>
            <a:fillRect/>
          </a:stretch>
        </p:blipFill>
        <p:spPr>
          <a:xfrm>
            <a:off x="1185" y="12526"/>
            <a:ext cx="12189630" cy="6858000"/>
          </a:xfrm>
          <a:prstGeom prst="rect">
            <a:avLst/>
          </a:prstGeom>
        </p:spPr>
      </p:pic>
    </p:spTree>
    <p:extLst>
      <p:ext uri="{BB962C8B-B14F-4D97-AF65-F5344CB8AC3E}">
        <p14:creationId xmlns:p14="http://schemas.microsoft.com/office/powerpoint/2010/main" val="596781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8A615B-4CC3-4F13-822F-D63AF9BE35B3}"/>
              </a:ext>
            </a:extLst>
          </p:cNvPr>
          <p:cNvSpPr>
            <a:spLocks noGrp="1"/>
          </p:cNvSpPr>
          <p:nvPr>
            <p:ph type="title"/>
          </p:nvPr>
        </p:nvSpPr>
        <p:spPr/>
        <p:txBody>
          <a:bodyPr/>
          <a:lstStyle/>
          <a:p>
            <a:endParaRPr lang="en-US"/>
          </a:p>
        </p:txBody>
      </p:sp>
      <p:sp>
        <p:nvSpPr>
          <p:cNvPr id="3" name="Espace réservé du texte 2">
            <a:extLst>
              <a:ext uri="{FF2B5EF4-FFF2-40B4-BE49-F238E27FC236}">
                <a16:creationId xmlns:a16="http://schemas.microsoft.com/office/drawing/2014/main" id="{D92556A3-89F1-4794-87BF-6A6711293532}"/>
              </a:ext>
            </a:extLst>
          </p:cNvPr>
          <p:cNvSpPr>
            <a:spLocks noGrp="1"/>
          </p:cNvSpPr>
          <p:nvPr>
            <p:ph type="body" idx="1"/>
          </p:nvPr>
        </p:nvSpPr>
        <p:spPr/>
        <p:txBody>
          <a:bodyPr/>
          <a:lstStyle/>
          <a:p>
            <a:endParaRPr lang="en-US"/>
          </a:p>
        </p:txBody>
      </p:sp>
      <p:pic>
        <p:nvPicPr>
          <p:cNvPr id="4" name="Image 3">
            <a:extLst>
              <a:ext uri="{FF2B5EF4-FFF2-40B4-BE49-F238E27FC236}">
                <a16:creationId xmlns:a16="http://schemas.microsoft.com/office/drawing/2014/main" id="{14E53693-7439-4BB4-81A3-E6CB3FD4191F}"/>
              </a:ext>
            </a:extLst>
          </p:cNvPr>
          <p:cNvPicPr>
            <a:picLocks noChangeAspect="1"/>
          </p:cNvPicPr>
          <p:nvPr/>
        </p:nvPicPr>
        <p:blipFill>
          <a:blip r:embed="rId3"/>
          <a:stretch>
            <a:fillRect/>
          </a:stretch>
        </p:blipFill>
        <p:spPr>
          <a:xfrm>
            <a:off x="0" y="-667"/>
            <a:ext cx="12192000" cy="6859334"/>
          </a:xfrm>
          <a:prstGeom prst="rect">
            <a:avLst/>
          </a:prstGeom>
        </p:spPr>
      </p:pic>
    </p:spTree>
    <p:extLst>
      <p:ext uri="{BB962C8B-B14F-4D97-AF65-F5344CB8AC3E}">
        <p14:creationId xmlns:p14="http://schemas.microsoft.com/office/powerpoint/2010/main" val="1161243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97"/>
        <p:cNvGrpSpPr/>
        <p:nvPr/>
      </p:nvGrpSpPr>
      <p:grpSpPr>
        <a:xfrm>
          <a:off x="0" y="0"/>
          <a:ext cx="0" cy="0"/>
          <a:chOff x="0" y="0"/>
          <a:chExt cx="0" cy="0"/>
        </a:xfrm>
      </p:grpSpPr>
      <p:sp>
        <p:nvSpPr>
          <p:cNvPr id="102" name="Title 1">
            <a:extLst>
              <a:ext uri="{FF2B5EF4-FFF2-40B4-BE49-F238E27FC236}">
                <a16:creationId xmlns:a16="http://schemas.microsoft.com/office/drawing/2014/main" id="{21EF56B2-D351-4D11-AF9A-57ABAB2DB287}"/>
              </a:ext>
            </a:extLst>
          </p:cNvPr>
          <p:cNvSpPr txBox="1">
            <a:spLocks/>
          </p:cNvSpPr>
          <p:nvPr/>
        </p:nvSpPr>
        <p:spPr>
          <a:xfrm>
            <a:off x="208232" y="185561"/>
            <a:ext cx="8413253" cy="1325584"/>
          </a:xfrm>
          <a:prstGeom prst="rect">
            <a:avLst/>
          </a:prstGeom>
        </p:spPr>
        <p:txBody>
          <a:bodyPr/>
          <a:lstStyle>
            <a:lvl1pPr>
              <a:lnSpc>
                <a:spcPct val="85000"/>
              </a:lnSpc>
              <a:defRPr sz="5900" b="1" i="0" spc="-182" baseline="0">
                <a:solidFill>
                  <a:schemeClr val="tx1"/>
                </a:solidFill>
                <a:latin typeface="Century Gothic" panose="020B0502020202020204" pitchFamily="34" charset="0"/>
                <a:ea typeface="+mj-ea"/>
                <a:cs typeface="+mj-cs"/>
              </a:defRPr>
            </a:lvl1pPr>
          </a:lstStyle>
          <a:p>
            <a:pPr defTabSz="914400"/>
            <a:r>
              <a:rPr lang="en-US" sz="4000" kern="0" dirty="0">
                <a:solidFill>
                  <a:schemeClr val="bg1"/>
                </a:solidFill>
              </a:rPr>
              <a:t>CBS &amp; CW</a:t>
            </a:r>
          </a:p>
        </p:txBody>
      </p:sp>
      <p:pic>
        <p:nvPicPr>
          <p:cNvPr id="5" name="Picture 4">
            <a:extLst>
              <a:ext uri="{FF2B5EF4-FFF2-40B4-BE49-F238E27FC236}">
                <a16:creationId xmlns:a16="http://schemas.microsoft.com/office/drawing/2014/main" id="{69B06926-2A9C-2046-907A-8431B3635939}"/>
              </a:ext>
            </a:extLst>
          </p:cNvPr>
          <p:cNvPicPr>
            <a:picLocks noChangeAspect="1"/>
          </p:cNvPicPr>
          <p:nvPr/>
        </p:nvPicPr>
        <p:blipFill>
          <a:blip r:embed="rId4"/>
          <a:stretch>
            <a:fillRect/>
          </a:stretch>
        </p:blipFill>
        <p:spPr>
          <a:xfrm>
            <a:off x="7875133" y="940953"/>
            <a:ext cx="1239756" cy="1776154"/>
          </a:xfrm>
          <a:prstGeom prst="rect">
            <a:avLst/>
          </a:prstGeom>
        </p:spPr>
      </p:pic>
      <p:pic>
        <p:nvPicPr>
          <p:cNvPr id="7" name="Picture 6">
            <a:extLst>
              <a:ext uri="{FF2B5EF4-FFF2-40B4-BE49-F238E27FC236}">
                <a16:creationId xmlns:a16="http://schemas.microsoft.com/office/drawing/2014/main" id="{67536314-FF61-4846-954C-1DB920F36A47}"/>
              </a:ext>
            </a:extLst>
          </p:cNvPr>
          <p:cNvPicPr>
            <a:picLocks noChangeAspect="1"/>
          </p:cNvPicPr>
          <p:nvPr/>
        </p:nvPicPr>
        <p:blipFill>
          <a:blip r:embed="rId5"/>
          <a:stretch>
            <a:fillRect/>
          </a:stretch>
        </p:blipFill>
        <p:spPr>
          <a:xfrm>
            <a:off x="4672731" y="2784090"/>
            <a:ext cx="1248723" cy="1783890"/>
          </a:xfrm>
          <a:prstGeom prst="rect">
            <a:avLst/>
          </a:prstGeom>
        </p:spPr>
      </p:pic>
      <p:pic>
        <p:nvPicPr>
          <p:cNvPr id="9" name="Picture 8">
            <a:extLst>
              <a:ext uri="{FF2B5EF4-FFF2-40B4-BE49-F238E27FC236}">
                <a16:creationId xmlns:a16="http://schemas.microsoft.com/office/drawing/2014/main" id="{4591236E-2A91-F148-A9A2-68D3C82C470E}"/>
              </a:ext>
            </a:extLst>
          </p:cNvPr>
          <p:cNvPicPr>
            <a:picLocks noChangeAspect="1"/>
          </p:cNvPicPr>
          <p:nvPr/>
        </p:nvPicPr>
        <p:blipFill>
          <a:blip r:embed="rId6"/>
          <a:stretch>
            <a:fillRect/>
          </a:stretch>
        </p:blipFill>
        <p:spPr>
          <a:xfrm>
            <a:off x="7866916" y="2796245"/>
            <a:ext cx="1239755" cy="1771079"/>
          </a:xfrm>
          <a:prstGeom prst="rect">
            <a:avLst/>
          </a:prstGeom>
        </p:spPr>
      </p:pic>
      <p:pic>
        <p:nvPicPr>
          <p:cNvPr id="11" name="Picture 10">
            <a:extLst>
              <a:ext uri="{FF2B5EF4-FFF2-40B4-BE49-F238E27FC236}">
                <a16:creationId xmlns:a16="http://schemas.microsoft.com/office/drawing/2014/main" id="{70C98ED5-F954-AB4B-81CC-7C5A0016CCF5}"/>
              </a:ext>
            </a:extLst>
          </p:cNvPr>
          <p:cNvPicPr>
            <a:picLocks noChangeAspect="1"/>
          </p:cNvPicPr>
          <p:nvPr/>
        </p:nvPicPr>
        <p:blipFill>
          <a:blip r:embed="rId7"/>
          <a:stretch>
            <a:fillRect/>
          </a:stretch>
        </p:blipFill>
        <p:spPr>
          <a:xfrm>
            <a:off x="9472069" y="2796246"/>
            <a:ext cx="1245914" cy="1779876"/>
          </a:xfrm>
          <a:prstGeom prst="rect">
            <a:avLst/>
          </a:prstGeom>
        </p:spPr>
      </p:pic>
      <p:pic>
        <p:nvPicPr>
          <p:cNvPr id="13" name="Picture 12">
            <a:extLst>
              <a:ext uri="{FF2B5EF4-FFF2-40B4-BE49-F238E27FC236}">
                <a16:creationId xmlns:a16="http://schemas.microsoft.com/office/drawing/2014/main" id="{C02C2616-CCFC-9D41-9D53-B25E61BA0637}"/>
              </a:ext>
            </a:extLst>
          </p:cNvPr>
          <p:cNvPicPr>
            <a:picLocks noChangeAspect="1"/>
          </p:cNvPicPr>
          <p:nvPr/>
        </p:nvPicPr>
        <p:blipFill>
          <a:blip r:embed="rId8"/>
          <a:stretch>
            <a:fillRect/>
          </a:stretch>
        </p:blipFill>
        <p:spPr>
          <a:xfrm>
            <a:off x="6284141" y="4668474"/>
            <a:ext cx="1232365" cy="1760522"/>
          </a:xfrm>
          <a:prstGeom prst="rect">
            <a:avLst/>
          </a:prstGeom>
        </p:spPr>
      </p:pic>
      <p:pic>
        <p:nvPicPr>
          <p:cNvPr id="19" name="Picture 18">
            <a:extLst>
              <a:ext uri="{FF2B5EF4-FFF2-40B4-BE49-F238E27FC236}">
                <a16:creationId xmlns:a16="http://schemas.microsoft.com/office/drawing/2014/main" id="{F7E2334A-F103-6141-82F4-81E0A0BEA921}"/>
              </a:ext>
            </a:extLst>
          </p:cNvPr>
          <p:cNvPicPr>
            <a:picLocks noChangeAspect="1"/>
          </p:cNvPicPr>
          <p:nvPr/>
        </p:nvPicPr>
        <p:blipFill>
          <a:blip r:embed="rId9"/>
          <a:stretch>
            <a:fillRect/>
          </a:stretch>
        </p:blipFill>
        <p:spPr>
          <a:xfrm>
            <a:off x="9474543" y="940952"/>
            <a:ext cx="1243306" cy="1776152"/>
          </a:xfrm>
          <a:prstGeom prst="rect">
            <a:avLst/>
          </a:prstGeom>
        </p:spPr>
      </p:pic>
      <p:pic>
        <p:nvPicPr>
          <p:cNvPr id="21" name="Picture 20">
            <a:extLst>
              <a:ext uri="{FF2B5EF4-FFF2-40B4-BE49-F238E27FC236}">
                <a16:creationId xmlns:a16="http://schemas.microsoft.com/office/drawing/2014/main" id="{FD421FD7-8DB3-FD40-BDB4-266E070A0A03}"/>
              </a:ext>
            </a:extLst>
          </p:cNvPr>
          <p:cNvPicPr>
            <a:picLocks noChangeAspect="1"/>
          </p:cNvPicPr>
          <p:nvPr/>
        </p:nvPicPr>
        <p:blipFill>
          <a:blip r:embed="rId10"/>
          <a:stretch>
            <a:fillRect/>
          </a:stretch>
        </p:blipFill>
        <p:spPr>
          <a:xfrm>
            <a:off x="4680608" y="4668474"/>
            <a:ext cx="1239754" cy="1771078"/>
          </a:xfrm>
          <a:prstGeom prst="rect">
            <a:avLst/>
          </a:prstGeom>
        </p:spPr>
      </p:pic>
      <p:pic>
        <p:nvPicPr>
          <p:cNvPr id="23" name="Picture 22">
            <a:extLst>
              <a:ext uri="{FF2B5EF4-FFF2-40B4-BE49-F238E27FC236}">
                <a16:creationId xmlns:a16="http://schemas.microsoft.com/office/drawing/2014/main" id="{F91A3979-7C09-8F41-8740-D4E634C60715}"/>
              </a:ext>
            </a:extLst>
          </p:cNvPr>
          <p:cNvPicPr>
            <a:picLocks noChangeAspect="1"/>
          </p:cNvPicPr>
          <p:nvPr/>
        </p:nvPicPr>
        <p:blipFill>
          <a:blip r:embed="rId11"/>
          <a:stretch>
            <a:fillRect/>
          </a:stretch>
        </p:blipFill>
        <p:spPr>
          <a:xfrm>
            <a:off x="6272353" y="940952"/>
            <a:ext cx="1243307" cy="1781242"/>
          </a:xfrm>
          <a:prstGeom prst="rect">
            <a:avLst/>
          </a:prstGeom>
        </p:spPr>
      </p:pic>
      <p:pic>
        <p:nvPicPr>
          <p:cNvPr id="25" name="Picture 24">
            <a:extLst>
              <a:ext uri="{FF2B5EF4-FFF2-40B4-BE49-F238E27FC236}">
                <a16:creationId xmlns:a16="http://schemas.microsoft.com/office/drawing/2014/main" id="{E15A4353-4EA2-EC40-8B59-E5B8027EE00D}"/>
              </a:ext>
            </a:extLst>
          </p:cNvPr>
          <p:cNvPicPr>
            <a:picLocks noChangeAspect="1"/>
          </p:cNvPicPr>
          <p:nvPr/>
        </p:nvPicPr>
        <p:blipFill>
          <a:blip r:embed="rId12"/>
          <a:stretch>
            <a:fillRect/>
          </a:stretch>
        </p:blipFill>
        <p:spPr>
          <a:xfrm>
            <a:off x="4669573" y="940951"/>
            <a:ext cx="1243307" cy="1781241"/>
          </a:xfrm>
          <a:prstGeom prst="rect">
            <a:avLst/>
          </a:prstGeom>
        </p:spPr>
      </p:pic>
      <p:pic>
        <p:nvPicPr>
          <p:cNvPr id="32" name="Picture 31">
            <a:extLst>
              <a:ext uri="{FF2B5EF4-FFF2-40B4-BE49-F238E27FC236}">
                <a16:creationId xmlns:a16="http://schemas.microsoft.com/office/drawing/2014/main" id="{EBC8E11A-C389-8745-98F6-BFFEB647CFFD}"/>
              </a:ext>
            </a:extLst>
          </p:cNvPr>
          <p:cNvPicPr>
            <a:picLocks noChangeAspect="1"/>
          </p:cNvPicPr>
          <p:nvPr/>
        </p:nvPicPr>
        <p:blipFill>
          <a:blip r:embed="rId13"/>
          <a:stretch>
            <a:fillRect/>
          </a:stretch>
        </p:blipFill>
        <p:spPr>
          <a:xfrm>
            <a:off x="3066793" y="940951"/>
            <a:ext cx="1243307" cy="1781241"/>
          </a:xfrm>
          <a:prstGeom prst="rect">
            <a:avLst/>
          </a:prstGeom>
        </p:spPr>
      </p:pic>
      <p:pic>
        <p:nvPicPr>
          <p:cNvPr id="34" name="Picture 33">
            <a:extLst>
              <a:ext uri="{FF2B5EF4-FFF2-40B4-BE49-F238E27FC236}">
                <a16:creationId xmlns:a16="http://schemas.microsoft.com/office/drawing/2014/main" id="{66638ABC-2AFA-F042-89F1-5085A73D3B0A}"/>
              </a:ext>
            </a:extLst>
          </p:cNvPr>
          <p:cNvPicPr>
            <a:picLocks noChangeAspect="1"/>
          </p:cNvPicPr>
          <p:nvPr/>
        </p:nvPicPr>
        <p:blipFill>
          <a:blip r:embed="rId14"/>
          <a:stretch>
            <a:fillRect/>
          </a:stretch>
        </p:blipFill>
        <p:spPr>
          <a:xfrm>
            <a:off x="6265123" y="2796246"/>
            <a:ext cx="1236213" cy="1771080"/>
          </a:xfrm>
          <a:prstGeom prst="rect">
            <a:avLst/>
          </a:prstGeom>
        </p:spPr>
      </p:pic>
      <p:pic>
        <p:nvPicPr>
          <p:cNvPr id="36" name="Picture 35">
            <a:extLst>
              <a:ext uri="{FF2B5EF4-FFF2-40B4-BE49-F238E27FC236}">
                <a16:creationId xmlns:a16="http://schemas.microsoft.com/office/drawing/2014/main" id="{5BB8CA60-D803-294B-B661-CD87897D55A8}"/>
              </a:ext>
            </a:extLst>
          </p:cNvPr>
          <p:cNvPicPr>
            <a:picLocks noChangeAspect="1"/>
          </p:cNvPicPr>
          <p:nvPr/>
        </p:nvPicPr>
        <p:blipFill>
          <a:blip r:embed="rId15"/>
          <a:stretch>
            <a:fillRect/>
          </a:stretch>
        </p:blipFill>
        <p:spPr>
          <a:xfrm>
            <a:off x="3076302" y="2784090"/>
            <a:ext cx="1239530" cy="1775832"/>
          </a:xfrm>
          <a:prstGeom prst="rect">
            <a:avLst/>
          </a:prstGeom>
        </p:spPr>
      </p:pic>
      <p:pic>
        <p:nvPicPr>
          <p:cNvPr id="38" name="Picture 37">
            <a:extLst>
              <a:ext uri="{FF2B5EF4-FFF2-40B4-BE49-F238E27FC236}">
                <a16:creationId xmlns:a16="http://schemas.microsoft.com/office/drawing/2014/main" id="{0F2BED7D-CF00-9848-8985-EF1CAC4D3982}"/>
              </a:ext>
            </a:extLst>
          </p:cNvPr>
          <p:cNvPicPr>
            <a:picLocks noChangeAspect="1"/>
          </p:cNvPicPr>
          <p:nvPr/>
        </p:nvPicPr>
        <p:blipFill>
          <a:blip r:embed="rId16"/>
          <a:stretch>
            <a:fillRect/>
          </a:stretch>
        </p:blipFill>
        <p:spPr>
          <a:xfrm>
            <a:off x="1467689" y="940953"/>
            <a:ext cx="1239434" cy="1775694"/>
          </a:xfrm>
          <a:prstGeom prst="rect">
            <a:avLst/>
          </a:prstGeom>
        </p:spPr>
      </p:pic>
      <p:pic>
        <p:nvPicPr>
          <p:cNvPr id="40" name="Picture 39">
            <a:extLst>
              <a:ext uri="{FF2B5EF4-FFF2-40B4-BE49-F238E27FC236}">
                <a16:creationId xmlns:a16="http://schemas.microsoft.com/office/drawing/2014/main" id="{DE1F8328-4C6D-0045-AD0E-BBFBD2302F86}"/>
              </a:ext>
            </a:extLst>
          </p:cNvPr>
          <p:cNvPicPr>
            <a:picLocks noChangeAspect="1"/>
          </p:cNvPicPr>
          <p:nvPr/>
        </p:nvPicPr>
        <p:blipFill>
          <a:blip r:embed="rId17"/>
          <a:stretch>
            <a:fillRect/>
          </a:stretch>
        </p:blipFill>
        <p:spPr>
          <a:xfrm>
            <a:off x="1475187" y="2784091"/>
            <a:ext cx="1244802" cy="1778289"/>
          </a:xfrm>
          <a:prstGeom prst="rect">
            <a:avLst/>
          </a:prstGeom>
        </p:spPr>
      </p:pic>
      <p:pic>
        <p:nvPicPr>
          <p:cNvPr id="42" name="Picture 41">
            <a:extLst>
              <a:ext uri="{FF2B5EF4-FFF2-40B4-BE49-F238E27FC236}">
                <a16:creationId xmlns:a16="http://schemas.microsoft.com/office/drawing/2014/main" id="{69727AA9-1705-934E-8EAB-4638E8A12C33}"/>
              </a:ext>
            </a:extLst>
          </p:cNvPr>
          <p:cNvPicPr>
            <a:picLocks noChangeAspect="1"/>
          </p:cNvPicPr>
          <p:nvPr/>
        </p:nvPicPr>
        <p:blipFill>
          <a:blip r:embed="rId18"/>
          <a:stretch>
            <a:fillRect/>
          </a:stretch>
        </p:blipFill>
        <p:spPr>
          <a:xfrm>
            <a:off x="1475187" y="4668474"/>
            <a:ext cx="1230630" cy="1763080"/>
          </a:xfrm>
          <a:prstGeom prst="rect">
            <a:avLst/>
          </a:prstGeom>
        </p:spPr>
      </p:pic>
      <p:pic>
        <p:nvPicPr>
          <p:cNvPr id="44" name="Picture 43">
            <a:extLst>
              <a:ext uri="{FF2B5EF4-FFF2-40B4-BE49-F238E27FC236}">
                <a16:creationId xmlns:a16="http://schemas.microsoft.com/office/drawing/2014/main" id="{B1EEB43A-AE46-F84B-8A85-062406E83BAE}"/>
              </a:ext>
            </a:extLst>
          </p:cNvPr>
          <p:cNvPicPr>
            <a:picLocks noChangeAspect="1"/>
          </p:cNvPicPr>
          <p:nvPr/>
        </p:nvPicPr>
        <p:blipFill>
          <a:blip r:embed="rId19"/>
          <a:stretch>
            <a:fillRect/>
          </a:stretch>
        </p:blipFill>
        <p:spPr>
          <a:xfrm>
            <a:off x="3077073" y="4668474"/>
            <a:ext cx="1232365" cy="1760522"/>
          </a:xfrm>
          <a:prstGeom prst="rect">
            <a:avLst/>
          </a:prstGeom>
        </p:spPr>
      </p:pic>
      <p:pic>
        <p:nvPicPr>
          <p:cNvPr id="46" name="Picture 45">
            <a:extLst>
              <a:ext uri="{FF2B5EF4-FFF2-40B4-BE49-F238E27FC236}">
                <a16:creationId xmlns:a16="http://schemas.microsoft.com/office/drawing/2014/main" id="{9E23F19C-7CD4-DF4D-B217-B18E5A3D583E}"/>
              </a:ext>
            </a:extLst>
          </p:cNvPr>
          <p:cNvPicPr>
            <a:picLocks noChangeAspect="1"/>
          </p:cNvPicPr>
          <p:nvPr/>
        </p:nvPicPr>
        <p:blipFill>
          <a:blip r:embed="rId20"/>
          <a:stretch>
            <a:fillRect/>
          </a:stretch>
        </p:blipFill>
        <p:spPr>
          <a:xfrm>
            <a:off x="9477913" y="4668474"/>
            <a:ext cx="1239756" cy="1771080"/>
          </a:xfrm>
          <a:prstGeom prst="rect">
            <a:avLst/>
          </a:prstGeom>
        </p:spPr>
      </p:pic>
      <p:pic>
        <p:nvPicPr>
          <p:cNvPr id="48" name="Picture 47">
            <a:extLst>
              <a:ext uri="{FF2B5EF4-FFF2-40B4-BE49-F238E27FC236}">
                <a16:creationId xmlns:a16="http://schemas.microsoft.com/office/drawing/2014/main" id="{E4AA38DE-2B61-2E40-BAAC-D003EC8B71CF}"/>
              </a:ext>
            </a:extLst>
          </p:cNvPr>
          <p:cNvPicPr>
            <a:picLocks noChangeAspect="1"/>
          </p:cNvPicPr>
          <p:nvPr/>
        </p:nvPicPr>
        <p:blipFill>
          <a:blip r:embed="rId21"/>
          <a:stretch>
            <a:fillRect/>
          </a:stretch>
        </p:blipFill>
        <p:spPr>
          <a:xfrm>
            <a:off x="7867362" y="4668473"/>
            <a:ext cx="1239755" cy="1771079"/>
          </a:xfrm>
          <a:prstGeom prst="rect">
            <a:avLst/>
          </a:prstGeom>
        </p:spPr>
      </p:pic>
      <p:sp>
        <p:nvSpPr>
          <p:cNvPr id="22" name="TextBox 17">
            <a:extLst>
              <a:ext uri="{FF2B5EF4-FFF2-40B4-BE49-F238E27FC236}">
                <a16:creationId xmlns:a16="http://schemas.microsoft.com/office/drawing/2014/main" id="{601AC0E6-3AF9-4387-A033-5307A02CF5FC}"/>
              </a:ext>
            </a:extLst>
          </p:cNvPr>
          <p:cNvSpPr txBox="1"/>
          <p:nvPr/>
        </p:nvSpPr>
        <p:spPr>
          <a:xfrm>
            <a:off x="85691" y="6643994"/>
            <a:ext cx="44683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CONFIDENTIAL. NOT FOR DISTRIBUTION. ALL RELEASE DATES ARE SUBJECT TO CHANGE.</a:t>
            </a:r>
          </a:p>
        </p:txBody>
      </p:sp>
      <p:sp>
        <p:nvSpPr>
          <p:cNvPr id="24" name="Rectangle 6">
            <a:extLst>
              <a:ext uri="{FF2B5EF4-FFF2-40B4-BE49-F238E27FC236}">
                <a16:creationId xmlns:a16="http://schemas.microsoft.com/office/drawing/2014/main" id="{284CBC1E-285F-446B-8619-531C73F0519E}"/>
              </a:ext>
            </a:extLst>
          </p:cNvPr>
          <p:cNvSpPr/>
          <p:nvPr/>
        </p:nvSpPr>
        <p:spPr>
          <a:xfrm>
            <a:off x="10290518" y="6644975"/>
            <a:ext cx="1901482" cy="21544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alpha val="60000"/>
                  </a:prstClr>
                </a:solidFill>
                <a:effectLst/>
                <a:uLnTx/>
                <a:uFillTx/>
                <a:latin typeface="Peak Sans Regular" pitchFamily="2" charset="77"/>
                <a:ea typeface="Real Text Pro" panose="020B0A04030101020102" pitchFamily="34" charset="77"/>
                <a:cs typeface="Gotham Book" pitchFamily="2" charset="0"/>
                <a:sym typeface="Helvetica Light"/>
              </a:rPr>
              <a:t>© ViacomCBS Inc. All rights reserved. </a:t>
            </a:r>
            <a:endParaRPr kumimoji="0" lang="en-US" sz="800" b="0" i="0" u="none" strike="noStrike" kern="1200" cap="none" spc="0" normalizeH="0" baseline="0" noProof="0" dirty="0">
              <a:ln>
                <a:noFill/>
              </a:ln>
              <a:solidFill>
                <a:prstClr val="black"/>
              </a:solidFill>
              <a:effectLst/>
              <a:uLnTx/>
              <a:uFillTx/>
              <a:latin typeface="Peak Sans Regular" pitchFamily="2" charset="77"/>
              <a:ea typeface="Real Text Pro" panose="020B0A04030101020102" pitchFamily="34" charset="77"/>
              <a:cs typeface="+mn-cs"/>
            </a:endParaRPr>
          </a:p>
        </p:txBody>
      </p:sp>
    </p:spTree>
    <p:extLst>
      <p:ext uri="{BB962C8B-B14F-4D97-AF65-F5344CB8AC3E}">
        <p14:creationId xmlns:p14="http://schemas.microsoft.com/office/powerpoint/2010/main" val="188527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239D65-39C4-41EF-9838-60E5EDF887A4}"/>
              </a:ext>
            </a:extLst>
          </p:cNvPr>
          <p:cNvPicPr>
            <a:picLocks noChangeAspect="1"/>
          </p:cNvPicPr>
          <p:nvPr/>
        </p:nvPicPr>
        <p:blipFill>
          <a:blip r:embed="rId3"/>
          <a:stretch>
            <a:fillRect/>
          </a:stretch>
        </p:blipFill>
        <p:spPr>
          <a:xfrm>
            <a:off x="0" y="-667"/>
            <a:ext cx="12192000" cy="6859334"/>
          </a:xfrm>
          <a:prstGeom prst="rect">
            <a:avLst/>
          </a:prstGeom>
        </p:spPr>
      </p:pic>
    </p:spTree>
    <p:extLst>
      <p:ext uri="{BB962C8B-B14F-4D97-AF65-F5344CB8AC3E}">
        <p14:creationId xmlns:p14="http://schemas.microsoft.com/office/powerpoint/2010/main" val="299308665"/>
      </p:ext>
    </p:extLst>
  </p:cSld>
  <p:clrMapOvr>
    <a:masterClrMapping/>
  </p:clrMapOvr>
</p:sld>
</file>

<file path=ppt/theme/theme1.xml><?xml version="1.0" encoding="utf-8"?>
<a:theme xmlns:a="http://schemas.openxmlformats.org/drawingml/2006/main" name="Pluto TV - Jan 20">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uto TV France_V4" id="{9175FA55-8E1B-DB4B-A59E-C12A6EA7E20D}" vid="{9BA5FF0D-3894-044D-8D6F-6FCDE6FCA74D}"/>
    </a:ext>
  </a:ext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uto TV France_V4" id="{9175FA55-8E1B-DB4B-A59E-C12A6EA7E20D}" vid="{3C67F706-373E-9E49-BD7F-8F500D1B35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16284</TotalTime>
  <Words>2619</Words>
  <Application>Microsoft Office PowerPoint</Application>
  <PresentationFormat>Grand écran</PresentationFormat>
  <Paragraphs>378</Paragraphs>
  <Slides>35</Slides>
  <Notes>33</Notes>
  <HiddenSlides>0</HiddenSlides>
  <MMClips>2</MMClips>
  <ScaleCrop>false</ScaleCrop>
  <HeadingPairs>
    <vt:vector size="6" baseType="variant">
      <vt:variant>
        <vt:lpstr>Polices utilisées</vt:lpstr>
      </vt:variant>
      <vt:variant>
        <vt:i4>23</vt:i4>
      </vt:variant>
      <vt:variant>
        <vt:lpstr>Thème</vt:lpstr>
      </vt:variant>
      <vt:variant>
        <vt:i4>2</vt:i4>
      </vt:variant>
      <vt:variant>
        <vt:lpstr>Titres des diapositives</vt:lpstr>
      </vt:variant>
      <vt:variant>
        <vt:i4>35</vt:i4>
      </vt:variant>
    </vt:vector>
  </HeadingPairs>
  <TitlesOfParts>
    <vt:vector size="60" baseType="lpstr">
      <vt:lpstr>Arial</vt:lpstr>
      <vt:lpstr>Calibri</vt:lpstr>
      <vt:lpstr>Century Gothic</vt:lpstr>
      <vt:lpstr>Fjalla One</vt:lpstr>
      <vt:lpstr>Gotham Condensed Book</vt:lpstr>
      <vt:lpstr>Impact</vt:lpstr>
      <vt:lpstr>Open Sans</vt:lpstr>
      <vt:lpstr>Peak Sans Black</vt:lpstr>
      <vt:lpstr>Peak Sans Bold</vt:lpstr>
      <vt:lpstr>Peak Sans Regular</vt:lpstr>
      <vt:lpstr>Peak Sans Semibold</vt:lpstr>
      <vt:lpstr>Pluto TV Sans</vt:lpstr>
      <vt:lpstr>Pluto TV Sans ExtraBold</vt:lpstr>
      <vt:lpstr>Pluto TV Sans Medium</vt:lpstr>
      <vt:lpstr>Pluto TV Sans SemiBold</vt:lpstr>
      <vt:lpstr>Poppins</vt:lpstr>
      <vt:lpstr>Poppins Medium</vt:lpstr>
      <vt:lpstr>Poppins SemiBold</vt:lpstr>
      <vt:lpstr>Proxima Nova</vt:lpstr>
      <vt:lpstr>Real Text Pro Book</vt:lpstr>
      <vt:lpstr>System Font Regular</vt:lpstr>
      <vt:lpstr>ViacomCBS Raisonne</vt:lpstr>
      <vt:lpstr>Wingdings</vt:lpstr>
      <vt:lpstr>Pluto TV - Jan 20</vt:lpstr>
      <vt:lpstr>2_Office Theme</vt:lpstr>
      <vt:lpstr>TV 3.0  Streaming TV &amp; VOD l’exemple de Pluto TV   </vt:lpstr>
      <vt:lpstr>Présentation PowerPoint</vt:lpstr>
      <vt:lpstr>Présentation PowerPoint</vt:lpstr>
      <vt:lpstr>Présentation PowerPoint</vt:lpstr>
      <vt:lpstr>STUDIOS</vt:lpstr>
      <vt:lpstr>Présentation PowerPoint</vt:lpstr>
      <vt:lpstr>Présentation PowerPoint</vt:lpstr>
      <vt:lpstr>Présentation PowerPoint</vt:lpstr>
      <vt:lpstr>Présentation PowerPoint</vt:lpstr>
      <vt:lpstr>Présentation PowerPoint</vt:lpstr>
      <vt:lpstr>Présentation PowerPoint</vt:lpstr>
      <vt:lpstr>NETWORKS</vt:lpstr>
      <vt:lpstr>Présentation PowerPoint</vt:lpstr>
      <vt:lpstr>STREAMING</vt:lpstr>
      <vt:lpstr>UN ECOSYSTÈME STREAMING COMPLET ET LISIBLE</vt:lpstr>
      <vt:lpstr>Présentation PowerPoint</vt:lpstr>
      <vt:lpstr>Welcome to a new world of TV</vt:lpstr>
      <vt:lpstr>Présentation PowerPoint</vt:lpstr>
      <vt:lpstr>PLUTO TV: LE LEADER DU STREAMING TV GRATUIT Déjà disponible dans 25 pays et plus de 52 millions d’utilisateurs actifs par mois  </vt:lpstr>
      <vt:lpstr>Présentation PowerPoint</vt:lpstr>
      <vt:lpstr>Présentation PowerPoint</vt:lpstr>
      <vt:lpstr>MULTI-ECRANS AVEC DES INTEGRATIONS ENRICHIES TV, PC, Mobile &amp; Tablette et set-top box opérateurs  </vt:lpstr>
      <vt:lpstr>DES CHAINES TV AVEC DU CONTENU POUR TOUS  De très nombreuses thématiques pour tous les âges et pour tous les goûts !   </vt:lpstr>
      <vt:lpstr>PLUS DE 200 PARTENAIRES DE CONTENUS PREMIUMS Des contenus premium en partenariat avec les plus grands groupes médias, les majors de cinéma ainsi qu’une sélection de contenus du groupe ViacomCBS</vt:lpstr>
      <vt:lpstr>Présentation PowerPoint</vt:lpstr>
      <vt:lpstr>Présentation PowerPoint</vt:lpstr>
      <vt:lpstr>UN INVENTAIRE VIDEO ULTRA- PREMIUM PLUTO TV RÉVOLUTIONNE LA PUBLICITÉ TV EN COMBINANT LA PUBLICITÉ DIGITALE AVEC L'IMPACT DE LA TV    </vt:lpstr>
      <vt:lpstr>NOUS CRÉONS DE LA VALEUR  </vt:lpstr>
      <vt:lpstr>PLUTO TV: LE LANCEMENT EN ITALIE</vt:lpstr>
      <vt:lpstr>Présentation PowerPoint</vt:lpstr>
      <vt:lpstr>Présentation PowerPoint</vt:lpstr>
      <vt:lpstr>Présentation PowerPoint</vt:lpstr>
      <vt:lpstr>Tendances et Prospective</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Rosier, Guillaume</dc:creator>
  <cp:lastModifiedBy>Dutoit, Jerôme</cp:lastModifiedBy>
  <cp:revision>169</cp:revision>
  <dcterms:created xsi:type="dcterms:W3CDTF">2020-09-18T08:05:52Z</dcterms:created>
  <dcterms:modified xsi:type="dcterms:W3CDTF">2021-10-18T13:30:31Z</dcterms:modified>
</cp:coreProperties>
</file>